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9E8C-E2D7-40D0-9B1A-4A3EE7E9F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12D38-5157-4DAB-9DB5-799CBA145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4F4AF-BCAE-43B3-8197-D41CA1FC6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687-37FA-49F5-A2C9-17C973980A8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88BA5-2A75-4934-BAFC-003387F0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A4FA7-94FB-4F69-B48C-E48E6505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27E2-3D24-4059-8E43-6A23AD19B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63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C2E23-24E8-4CB0-BB5D-6EFEF2EF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B0F3CB-6C63-4EBE-A96E-C72213887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F5A43-8CFE-4DAE-A5B8-4CF526923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687-37FA-49F5-A2C9-17C973980A8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26629-E84A-434E-A397-E3FB1FD9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E3991-FC64-433B-BF98-16DE4764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27E2-3D24-4059-8E43-6A23AD19B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84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4C88D3-A77D-4997-82B6-A883D05797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9DCD9-F98E-4A27-B5FA-1EBD21609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E08BC-2050-4DA3-B709-C498E9F63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687-37FA-49F5-A2C9-17C973980A8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C4455-C8E9-4A97-8E45-44CEFAF99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3E40E-AC1B-4ABE-B638-F7BC534E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27E2-3D24-4059-8E43-6A23AD19B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28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0C66-01CD-4E86-BDB9-BE4A2691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B2957-C4F5-48FC-A735-1CCF9D0F7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1FD9C-72FD-45AE-B54E-49D79926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687-37FA-49F5-A2C9-17C973980A8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5C914-0DB2-4888-BD19-0F97C27E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7FD0B-7AA6-49F2-89D0-0BE29ACE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27E2-3D24-4059-8E43-6A23AD19B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14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2F3A4-6544-4262-B1DD-12E172290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80924-6C18-4CF9-8FA5-34D008906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D510-0B5E-4F17-ADCF-DB85767E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687-37FA-49F5-A2C9-17C973980A8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A17AE-0927-49AC-867D-7DDD069E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7880B-F200-4346-A533-7D0A4E75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27E2-3D24-4059-8E43-6A23AD19B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82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76A42-1CA2-40EB-BB4C-481804AE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EAE41-D775-4774-B39C-B1603C641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94457-59D3-491F-84B0-08D061174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8C811-662A-425C-950E-7DC90FB3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687-37FA-49F5-A2C9-17C973980A8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38C6D-7726-4EFD-979D-26BF6753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C8D35-152F-40F4-8A6C-C0946E41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27E2-3D24-4059-8E43-6A23AD19B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13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F357-C2E6-4946-8F94-A0D39917C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B6015-5848-4ABD-ACDD-C0AE51419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101FE-98D1-4B55-BFD5-77C6627DF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70F78-732D-409C-92C4-3540A7475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5CEF02-D6D0-4DDA-BF65-8DE439585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D17460-8475-4114-8EDF-82F633EF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687-37FA-49F5-A2C9-17C973980A8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1DA2EB-4F75-4990-B8C0-DFAA23C29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AB08A2-AB54-45BE-A9E1-76F9AF32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27E2-3D24-4059-8E43-6A23AD19B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9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20F4F-6D45-4934-AFF5-14A4FB5C0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5A799A-E79A-4791-AAA6-3438C4B9E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687-37FA-49F5-A2C9-17C973980A8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CD05E9-BB0D-4B1D-90A1-B331840C5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F883A-7ED1-4EF7-BA83-8452D45B6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27E2-3D24-4059-8E43-6A23AD19B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1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83FFC-6DC8-4884-9DB8-21569744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687-37FA-49F5-A2C9-17C973980A8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084774-1128-4C90-A399-8B073DA8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3EC90-CDC2-4410-8C86-B6468125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27E2-3D24-4059-8E43-6A23AD19B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3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65D2-2508-4A56-9B55-49A003539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15A5F-454B-48CF-8B40-CF7ADDEEE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66EB0-406B-489D-98BB-410BBA2F0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BAE09-B4BC-4B12-AC95-9DA4C2198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687-37FA-49F5-A2C9-17C973980A8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25144-7644-4332-B1EB-620002083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6F107-5F83-4A90-8D79-E99C67AE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27E2-3D24-4059-8E43-6A23AD19B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86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7AC64-D9BE-49B7-9715-BD69249B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D0014D-9CC1-4731-A406-74AB24CAA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65222-7A2A-45E1-85AE-6DFD64298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5BA1F-C688-4D3F-B117-836C35E8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5687-37FA-49F5-A2C9-17C973980A8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DF56B-1332-4DBE-A3A9-0ECBFE3D2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68A88-50F4-4FA3-B7DD-9D68C304C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27E2-3D24-4059-8E43-6A23AD19B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84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BA9A87-ADF3-44C1-A672-9A211D8ED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2C2E1-0153-470C-8DA4-DECC0331C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F31A3-BF17-4606-812E-B36F30D18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D5687-37FA-49F5-A2C9-17C973980A86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D2433-B0D3-49FC-AB37-DFCAFC3B1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D37D9-7EB4-4205-9232-9C7287836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127E2-3D24-4059-8E43-6A23AD19BB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69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BE31A-6C84-45E2-A357-D24A76F651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094E6-5AE8-4ECF-9074-C5B864D73E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43EA5066-5748-4B9D-B297-F541AB850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55" y="59635"/>
            <a:ext cx="5553489" cy="67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73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jones9, max</dc:creator>
  <cp:lastModifiedBy>jones9, max</cp:lastModifiedBy>
  <cp:revision>1</cp:revision>
  <dcterms:created xsi:type="dcterms:W3CDTF">2021-01-20T11:59:01Z</dcterms:created>
  <dcterms:modified xsi:type="dcterms:W3CDTF">2021-01-20T11:59:34Z</dcterms:modified>
</cp:coreProperties>
</file>