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3BB6-EB1A-41ED-BF58-560757FF2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32AAA-23BF-4050-9901-C66B6D3BB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8FDE4-4BC1-48FB-A2E3-E67AA6CA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EC52-983C-49E3-99B4-57AD8A4B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63E50-8032-447D-B064-1C796790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19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C1D3-2E0D-4E57-B820-FDF1C3B2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1DDAC-05E0-4207-A75A-92A9F4C7E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4FDAA-60A2-4DCD-B179-81E31F20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29D00-9289-4BED-8E23-8D38E8D0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86EE-655E-498B-9C2C-32DA4D58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28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4C00D-A685-46B9-8122-F464B37C2E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3B3D7-E32F-4F24-A983-FC0BE258C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B23EA-9E8D-4803-8C28-217C4D5B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B7838-ED23-4148-A939-DFFDA172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2C047-5C54-42E1-A3C5-6A46821B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87C7-2AC4-485C-AD64-ABD74213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B0FE6-127F-40C9-9472-100745027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06EF5-1323-4B24-91E1-5E523BFD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86AFC-2FF9-4D19-B0AC-90952FD9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FF11-29A4-4F2F-901E-3A329432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60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9331-A049-4984-8D96-8B010FEE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79F7-28E1-4810-9753-F057D2A40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5F10-180F-4FE0-B30E-BC449EEF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CC6E9-96E0-4AD2-8C44-09F1CBCB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5A96-5FDE-40DA-94E3-547927C9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2542-C79E-4DA7-B4C5-930BF4D5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A088-1739-4501-9AC7-939D75440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EFF09-55CF-47E4-BD58-976AF2F6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954A4-0B7F-4194-AE3B-AC0E0BB7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1DA73-364D-480E-9C00-5D20C23A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B5052-108A-44F1-81B8-C36E82DA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59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7644B-1193-4888-AEBB-1765B0C6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2D20-926D-41E9-ADAA-F0C06A93C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2B5C6-FFC5-4CFF-9817-E92D38D5F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91DEB-4811-4CAF-A96F-CC6D6ADEC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86D25E-CF68-40DB-9062-6C7977953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61E82F-85A9-4F8F-8460-759A04D0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F7423-AF98-48D3-A9B2-AD39C208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9180F-7063-4AAF-ABD8-E6BC0E50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18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798A-8E3D-4739-9154-8BFD8509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31BC4-3871-415F-99E8-43DC8BD6E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9CFB8-6A10-4DD5-9120-78C8860E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0454B-E6B4-4DD3-AD40-9B165E3B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33A17-87BD-43E7-A7E6-DBA38ED4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7274D-CB2D-4DF6-9516-160EBBFA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08E66-2D96-48D8-968D-D1AD09F8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18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99A8-0473-40DD-A6BC-464E0CB80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57B01-BDB4-4176-9578-CC971D71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0DB14-FA70-475C-B941-FDF2148EB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835BE-D552-4401-B4D8-B0C47448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82F30-1202-48C1-AB55-3AA8095B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94367-3DC3-4E72-8E58-A88EB464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73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76CB-1F79-4219-9377-068D9944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93BB7-5685-4CD6-A302-DA064046C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4A4E8-B7C3-4AA4-89A0-5B7D52443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0DF5F-92BB-4768-BD2C-AE0566B8E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B3300-8B40-4681-B17A-06F76A8E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FE68B-73BD-4486-9A1F-B00FAC256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7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D0D2D5-79DE-45B9-9958-2F56C1B8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E4B48-689D-444C-9FE5-74C7A8733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5C498-481C-4906-911A-882005DD6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1ABA-723D-4A3B-9FF3-B9690870F4C6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33613-E303-433B-9285-9A50AD8C9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77A94-627A-4732-BE42-CE12DA28B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69DF-691C-4C4E-843B-2CA0B59EF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9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3B37-9C4A-476A-A774-9B593CF2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56935"/>
            <a:ext cx="9420665" cy="2788456"/>
          </a:xfrm>
        </p:spPr>
        <p:txBody>
          <a:bodyPr>
            <a:normAutofit/>
          </a:bodyPr>
          <a:lstStyle/>
          <a:p>
            <a:r>
              <a:rPr lang="en-GB" dirty="0">
                <a:latin typeface="Algerian" panose="04020705040A02060702" pitchFamily="82" charset="0"/>
              </a:rPr>
              <a:t>Times Table Rock Stars – </a:t>
            </a:r>
            <a:r>
              <a:rPr lang="en-GB" dirty="0">
                <a:solidFill>
                  <a:srgbClr val="FF0000"/>
                </a:solidFill>
                <a:latin typeface="Algerian" panose="04020705040A02060702" pitchFamily="82" charset="0"/>
              </a:rPr>
              <a:t>NJS’ Top Rockers</a:t>
            </a:r>
          </a:p>
        </p:txBody>
      </p:sp>
      <p:pic>
        <p:nvPicPr>
          <p:cNvPr id="1026" name="Picture 2" descr="Times Tables Rock Stars: Play">
            <a:extLst>
              <a:ext uri="{FF2B5EF4-FFF2-40B4-BE49-F238E27FC236}">
                <a16:creationId xmlns:a16="http://schemas.microsoft.com/office/drawing/2014/main" id="{D61C1C00-A7C5-4567-8467-5D9E4216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500062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mes Tables Rock Stars: Play">
            <a:extLst>
              <a:ext uri="{FF2B5EF4-FFF2-40B4-BE49-F238E27FC236}">
                <a16:creationId xmlns:a16="http://schemas.microsoft.com/office/drawing/2014/main" id="{28F74407-CAE6-45AA-8B61-B6574CDE4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24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mes Tables Rock Stars: Play">
            <a:extLst>
              <a:ext uri="{FF2B5EF4-FFF2-40B4-BE49-F238E27FC236}">
                <a16:creationId xmlns:a16="http://schemas.microsoft.com/office/drawing/2014/main" id="{8AF9B40D-E342-4D5E-BD1C-469063B19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mes Tables Rock Stars: Play">
            <a:extLst>
              <a:ext uri="{FF2B5EF4-FFF2-40B4-BE49-F238E27FC236}">
                <a16:creationId xmlns:a16="http://schemas.microsoft.com/office/drawing/2014/main" id="{C96F2AAB-D29C-44E4-8381-1F3EFB31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1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6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208F-E513-4417-A92D-2C00D4FC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1466"/>
            <a:ext cx="10515600" cy="1325563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Whole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462E1-5593-4404-833E-FB66E4663A8C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496" y="908947"/>
            <a:ext cx="11810973" cy="5770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254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8164-F673-4491-8116-D1AD4535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>
                <a:latin typeface="Algerian" panose="04020705040A02060702" pitchFamily="82" charset="0"/>
              </a:rPr>
              <a:t>YEAR 3</a:t>
            </a:r>
            <a:endParaRPr lang="en-GB" dirty="0"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FD694-5EBE-4236-B126-F93340E2C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6" y="998805"/>
            <a:ext cx="10515600" cy="5817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438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8164-F673-4491-8116-D1AD4535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YEAR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A740D-5C16-4727-B694-AE0BB3224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6" y="958297"/>
            <a:ext cx="10705514" cy="58961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140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8164-F673-4491-8116-D1AD4535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YEAR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B1FAF-E7D2-491B-A8AD-93174AB7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89" y="929722"/>
            <a:ext cx="10212250" cy="5931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50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8164-F673-4491-8116-D1AD4535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Algerian" panose="04020705040A02060702" pitchFamily="82" charset="0"/>
              </a:rPr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6B51F-ED6E-4204-AEF2-C9423C15C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56" y="934484"/>
            <a:ext cx="10156874" cy="5923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89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Office Theme</vt:lpstr>
      <vt:lpstr>Times Table Rock Stars – NJS’ Top Rockers</vt:lpstr>
      <vt:lpstr>Whole School</vt:lpstr>
      <vt:lpstr>YEAR 3</vt:lpstr>
      <vt:lpstr>YEAR 4</vt:lpstr>
      <vt:lpstr>YEAR 5</vt:lpstr>
      <vt:lpstr>YEAR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Times Table Rock Stars – NJS’ Top Rockers</dc:title>
  <dc:creator>jones9, max</dc:creator>
  <cp:lastModifiedBy>jones9, max</cp:lastModifiedBy>
  <cp:revision>2</cp:revision>
  <dcterms:created xsi:type="dcterms:W3CDTF">2021-01-13T11:04:36Z</dcterms:created>
  <dcterms:modified xsi:type="dcterms:W3CDTF">2021-01-13T11:17:49Z</dcterms:modified>
</cp:coreProperties>
</file>