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97" r:id="rId6"/>
    <p:sldId id="298" r:id="rId7"/>
    <p:sldId id="292" r:id="rId8"/>
    <p:sldId id="295" r:id="rId9"/>
    <p:sldId id="294" r:id="rId10"/>
    <p:sldId id="259" r:id="rId11"/>
    <p:sldId id="314" r:id="rId12"/>
    <p:sldId id="315" r:id="rId13"/>
    <p:sldId id="316" r:id="rId14"/>
    <p:sldId id="260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CCCCFF"/>
    <a:srgbClr val="FFCCFF"/>
    <a:srgbClr val="CC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00379996" TargetMode="External"/><Relationship Id="rId2" Type="http://schemas.openxmlformats.org/officeDocument/2006/relationships/hyperlink" Target="https://newportjuniorschool.org.uk/wp-content/uploads/2019/10/Calculation-Policy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describe characters in the story.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AF773-2344-429C-A033-1305119BA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360" y="35561"/>
            <a:ext cx="1564640" cy="1897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E7C2C-EDB3-4CA1-8AEF-03362867C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62"/>
          <a:stretch/>
        </p:blipFill>
        <p:spPr>
          <a:xfrm>
            <a:off x="9324912" y="247149"/>
            <a:ext cx="1322112" cy="14186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05ECDD-AC7A-44E0-ACC5-37B80A295B0C}"/>
              </a:ext>
            </a:extLst>
          </p:cNvPr>
          <p:cNvSpPr txBox="1"/>
          <p:nvPr/>
        </p:nvSpPr>
        <p:spPr>
          <a:xfrm>
            <a:off x="66675" y="956488"/>
            <a:ext cx="5125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Read the chapter ‘Mirror, Mirror’.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All Children… Using chapter 4, answer the following comprehension questions in full sentences. </a:t>
            </a:r>
          </a:p>
          <a:p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highlight>
                  <a:srgbClr val="CCCCFF"/>
                </a:highlight>
                <a:latin typeface="Comic Sans MS" panose="030F0702030302020204" pitchFamily="66" charset="0"/>
              </a:rPr>
              <a:t>2/3* - Try to find evidence in the text to support your ideas.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674244-1174-4026-89F5-89B674920C35}"/>
              </a:ext>
            </a:extLst>
          </p:cNvPr>
          <p:cNvSpPr txBox="1"/>
          <p:nvPr/>
        </p:nvSpPr>
        <p:spPr>
          <a:xfrm>
            <a:off x="5677217" y="2911876"/>
            <a:ext cx="62223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2/3* - Task 2! Complete the reading challenge card.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5D8E7A-318F-4176-AC2A-7E26FE3A34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15" t="5656" r="6801" b="10356"/>
          <a:stretch/>
        </p:blipFill>
        <p:spPr>
          <a:xfrm>
            <a:off x="7309594" y="134390"/>
            <a:ext cx="1767731" cy="19464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BBD2DC-06D1-4664-BB9C-D5F9D2608C75}"/>
              </a:ext>
            </a:extLst>
          </p:cNvPr>
          <p:cNvSpPr txBox="1"/>
          <p:nvPr/>
        </p:nvSpPr>
        <p:spPr>
          <a:xfrm>
            <a:off x="153397" y="3292880"/>
            <a:ext cx="49516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i="1" dirty="0">
                <a:highlight>
                  <a:srgbClr val="FFFFCC"/>
                </a:highlight>
                <a:latin typeface="Comic Sans MS" panose="030F0702030302020204" pitchFamily="66" charset="0"/>
              </a:rPr>
              <a:t>What does the word ‘blurted’ mean? </a:t>
            </a:r>
          </a:p>
          <a:p>
            <a:pPr marL="342900" indent="-342900">
              <a:buAutoNum type="arabicPeriod"/>
            </a:pPr>
            <a:r>
              <a:rPr lang="en-GB" i="1" dirty="0">
                <a:highlight>
                  <a:srgbClr val="FFFFCC"/>
                </a:highlight>
                <a:latin typeface="Comic Sans MS" panose="030F0702030302020204" pitchFamily="66" charset="0"/>
              </a:rPr>
              <a:t>Why do you think Ajay can’t see the dragon? </a:t>
            </a:r>
          </a:p>
          <a:p>
            <a:pPr marL="342900" indent="-342900">
              <a:buAutoNum type="arabicPeriod"/>
            </a:pPr>
            <a:r>
              <a:rPr lang="en-GB" i="1" dirty="0">
                <a:highlight>
                  <a:srgbClr val="FFFFCC"/>
                </a:highlight>
                <a:latin typeface="Comic Sans MS" panose="030F0702030302020204" pitchFamily="66" charset="0"/>
              </a:rPr>
              <a:t>Why is Ajay disappointed when he thinks George is pretending to see a dragon? </a:t>
            </a:r>
          </a:p>
          <a:p>
            <a:pPr marL="342900" indent="-342900">
              <a:buAutoNum type="arabicPeriod"/>
            </a:pPr>
            <a:r>
              <a:rPr lang="en-GB" i="1" dirty="0">
                <a:highlight>
                  <a:srgbClr val="FFFFCC"/>
                </a:highlight>
                <a:latin typeface="Comic Sans MS" panose="030F0702030302020204" pitchFamily="66" charset="0"/>
              </a:rPr>
              <a:t>Find a copy a simile in the chapter. Remember a simile uses ‘like’ or ‘as’. For example free like a bird! </a:t>
            </a:r>
          </a:p>
          <a:p>
            <a:pPr marL="342900" indent="-342900">
              <a:buAutoNum type="arabicPeriod"/>
            </a:pPr>
            <a:r>
              <a:rPr lang="en-GB" i="1" dirty="0">
                <a:highlight>
                  <a:srgbClr val="FFFFCC"/>
                </a:highlight>
                <a:latin typeface="Comic Sans MS" panose="030F0702030302020204" pitchFamily="66" charset="0"/>
              </a:rPr>
              <a:t>What would you like to happen in the final chapter?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07372-D233-40B6-BE1F-D8A65A73D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800" y="3576792"/>
            <a:ext cx="6807200" cy="328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1D5A6-45AB-4A36-AB3B-692E36453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7852" r="24333" b="22074"/>
          <a:stretch/>
        </p:blipFill>
        <p:spPr>
          <a:xfrm>
            <a:off x="2082800" y="0"/>
            <a:ext cx="7457440" cy="3230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4D631-689B-4C2C-84E9-68CF950D0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17" t="24444" r="24000" b="20444"/>
          <a:stretch/>
        </p:blipFill>
        <p:spPr>
          <a:xfrm>
            <a:off x="2164080" y="3078480"/>
            <a:ext cx="7457440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7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50E9C-1C74-4A39-8E31-CB22F2B05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7" t="23851" r="24750" b="42519"/>
          <a:stretch/>
        </p:blipFill>
        <p:spPr>
          <a:xfrm>
            <a:off x="2301240" y="0"/>
            <a:ext cx="7589520" cy="2905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1D22C7-77B1-4262-949C-CB71791A2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0" t="25185" r="24333" b="29481"/>
          <a:stretch/>
        </p:blipFill>
        <p:spPr>
          <a:xfrm>
            <a:off x="2301240" y="2905760"/>
            <a:ext cx="7665720" cy="39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8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B94A1-92D1-4DCC-96A4-476607441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3" t="24444" r="24917" b="34519"/>
          <a:stretch/>
        </p:blipFill>
        <p:spPr>
          <a:xfrm>
            <a:off x="2092960" y="0"/>
            <a:ext cx="788416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E407D-24BC-4BDA-B5BC-FA55A152FC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4" t="23704" r="25084" b="45185"/>
          <a:stretch/>
        </p:blipFill>
        <p:spPr>
          <a:xfrm>
            <a:off x="2092960" y="3261360"/>
            <a:ext cx="788416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7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5441A-58E8-4CBA-8A05-841F1F7BC78F}"/>
              </a:ext>
            </a:extLst>
          </p:cNvPr>
          <p:cNvSpPr txBox="1"/>
          <p:nvPr/>
        </p:nvSpPr>
        <p:spPr>
          <a:xfrm>
            <a:off x="1" y="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 French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introduce family members in French.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CB056E-440E-4B24-969D-61D75D990AA5}"/>
              </a:ext>
            </a:extLst>
          </p:cNvPr>
          <p:cNvSpPr txBox="1"/>
          <p:nvPr/>
        </p:nvSpPr>
        <p:spPr>
          <a:xfrm>
            <a:off x="217171" y="923330"/>
            <a:ext cx="5783579" cy="34163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Main Task… Read and listen to the alien family sentences. </a:t>
            </a:r>
          </a:p>
          <a:p>
            <a:r>
              <a:rPr lang="en-GB" dirty="0">
                <a:latin typeface="Comic Sans MS" panose="030F0702030302020204" pitchFamily="66" charset="0"/>
              </a:rPr>
              <a:t>They show the names of family members for an alien family.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1* - Complete the ‘Unmuddle it!’ challenge. Can you identify the members of the alien family. Write out the correct family name.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2/3* - Complete the ‘Unmuddle it!’ challenge. Then write some sentences about your own family. See the slides for some examples.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F07C5B-67C3-4A63-83BE-D0271C2C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99" y="0"/>
            <a:ext cx="5524500" cy="3514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3507B6-FEA9-4581-9720-D6C60C4DE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3514725"/>
            <a:ext cx="5559902" cy="3343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1C1A6-8B29-44BC-B41E-3598E1B05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" y="4530924"/>
            <a:ext cx="5783579" cy="21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E05CAA-6FD9-4FBF-9265-1B5BFE19C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97"/>
            <a:ext cx="6096000" cy="3429297"/>
          </a:xfrm>
          <a:prstGeom prst="rect">
            <a:avLst/>
          </a:prstGeom>
        </p:spPr>
      </p:pic>
      <p:pic>
        <p:nvPicPr>
          <p:cNvPr id="3" name="1494alien_family.mp3">
            <a:hlinkClick r:id="" action="ppaction://media"/>
            <a:extLst>
              <a:ext uri="{FF2B5EF4-FFF2-40B4-BE49-F238E27FC236}">
                <a16:creationId xmlns:a16="http://schemas.microsoft.com/office/drawing/2014/main" id="{085C877E-5FE3-4F80-AE84-624554A050F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12.7816" end="41264.04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4520" y="116114"/>
            <a:ext cx="716280" cy="716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B4F552-CDD8-44EF-A1FA-9A309871B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-298"/>
            <a:ext cx="6096000" cy="3429297"/>
          </a:xfrm>
          <a:prstGeom prst="rect">
            <a:avLst/>
          </a:prstGeom>
        </p:spPr>
      </p:pic>
      <p:pic>
        <p:nvPicPr>
          <p:cNvPr id="5" name="1494alien_family.mp3">
            <a:hlinkClick r:id="" action="ppaction://media"/>
            <a:extLst>
              <a:ext uri="{FF2B5EF4-FFF2-40B4-BE49-F238E27FC236}">
                <a16:creationId xmlns:a16="http://schemas.microsoft.com/office/drawing/2014/main" id="{E3CFD0EB-FFBA-4884-AAFF-8A7EA12D10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86.9392" end="37031.83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0940" y="116114"/>
            <a:ext cx="706120" cy="706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773D6A-9ECD-445B-8A5C-CD158904F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28999"/>
            <a:ext cx="5872480" cy="3429297"/>
          </a:xfrm>
          <a:prstGeom prst="rect">
            <a:avLst/>
          </a:prstGeom>
        </p:spPr>
      </p:pic>
      <p:pic>
        <p:nvPicPr>
          <p:cNvPr id="7" name="1494alien_family.mp3">
            <a:hlinkClick r:id="" action="ppaction://media"/>
            <a:extLst>
              <a:ext uri="{FF2B5EF4-FFF2-40B4-BE49-F238E27FC236}">
                <a16:creationId xmlns:a16="http://schemas.microsoft.com/office/drawing/2014/main" id="{F1BEBB73-8FE2-4A17-BFB9-FE6E257447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780.432" end="32667.3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4520" y="3545411"/>
            <a:ext cx="716280" cy="716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F80352-386A-4590-93B1-1598577DD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8640" y="3428703"/>
            <a:ext cx="5293360" cy="3429297"/>
          </a:xfrm>
          <a:prstGeom prst="rect">
            <a:avLst/>
          </a:prstGeom>
        </p:spPr>
      </p:pic>
      <p:pic>
        <p:nvPicPr>
          <p:cNvPr id="9" name="1494alien_family.mp3">
            <a:hlinkClick r:id="" action="ppaction://media"/>
            <a:extLst>
              <a:ext uri="{FF2B5EF4-FFF2-40B4-BE49-F238E27FC236}">
                <a16:creationId xmlns:a16="http://schemas.microsoft.com/office/drawing/2014/main" id="{335535D5-3AEB-41B0-82BE-3668821160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748.128" end="28964.1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8380" y="3566373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E88CF7-72D2-4CF6-BAC7-A4E6CF6C0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6000" cy="3429297"/>
          </a:xfrm>
          <a:prstGeom prst="rect">
            <a:avLst/>
          </a:prstGeom>
        </p:spPr>
      </p:pic>
      <p:pic>
        <p:nvPicPr>
          <p:cNvPr id="3" name="1494alien_family.mp3">
            <a:hlinkClick r:id="" action="ppaction://media"/>
            <a:extLst>
              <a:ext uri="{FF2B5EF4-FFF2-40B4-BE49-F238E27FC236}">
                <a16:creationId xmlns:a16="http://schemas.microsoft.com/office/drawing/2014/main" id="{6F93F864-ACFF-499E-A2BB-A614D5D00BC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848.0832" end="24599.72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8400" y="93980"/>
            <a:ext cx="782320" cy="782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1AD7E6-CE66-47DB-AD2C-E031A9E55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-297"/>
            <a:ext cx="6096000" cy="3429297"/>
          </a:xfrm>
          <a:prstGeom prst="rect">
            <a:avLst/>
          </a:prstGeom>
        </p:spPr>
      </p:pic>
      <p:pic>
        <p:nvPicPr>
          <p:cNvPr id="5" name="1494alien_family.mp3">
            <a:hlinkClick r:id="" action="ppaction://media"/>
            <a:extLst>
              <a:ext uri="{FF2B5EF4-FFF2-40B4-BE49-F238E27FC236}">
                <a16:creationId xmlns:a16="http://schemas.microsoft.com/office/drawing/2014/main" id="{5F0B527C-62D1-49C0-9FEA-44022DDEF6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683.5232" end="20367.509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8040" y="93980"/>
            <a:ext cx="807720" cy="807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C86BA2-E355-4A28-91A1-EDB5FB6D3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29000"/>
            <a:ext cx="6096000" cy="3429297"/>
          </a:xfrm>
          <a:prstGeom prst="rect">
            <a:avLst/>
          </a:prstGeom>
        </p:spPr>
      </p:pic>
      <p:pic>
        <p:nvPicPr>
          <p:cNvPr id="7" name="1494alien_family.mp3">
            <a:hlinkClick r:id="" action="ppaction://media"/>
            <a:extLst>
              <a:ext uri="{FF2B5EF4-FFF2-40B4-BE49-F238E27FC236}">
                <a16:creationId xmlns:a16="http://schemas.microsoft.com/office/drawing/2014/main" id="{F834B2DF-1CED-4B3A-8508-6036CA124F2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915.7312" end="16664.32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5654" y="3550920"/>
            <a:ext cx="735066" cy="7350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6645E8-7942-4337-A86A-E83358E9E59E}"/>
              </a:ext>
            </a:extLst>
          </p:cNvPr>
          <p:cNvSpPr/>
          <p:nvPr/>
        </p:nvSpPr>
        <p:spPr>
          <a:xfrm>
            <a:off x="6177280" y="3550920"/>
            <a:ext cx="5902960" cy="32131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2/3* - Challenge 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Draw each member of your own family and write a sentence to explain who they are. 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See the next slide for an example!</a:t>
            </a:r>
          </a:p>
        </p:txBody>
      </p:sp>
    </p:spTree>
    <p:extLst>
      <p:ext uri="{BB962C8B-B14F-4D97-AF65-F5344CB8AC3E}">
        <p14:creationId xmlns:p14="http://schemas.microsoft.com/office/powerpoint/2010/main" val="32554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A7469-2CA8-4067-B7D0-71F30CF37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29858"/>
            <a:ext cx="2420974" cy="2948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5D4A6-1E20-40C8-B024-B6DB504FB973}"/>
              </a:ext>
            </a:extLst>
          </p:cNvPr>
          <p:cNvSpPr txBox="1"/>
          <p:nvPr/>
        </p:nvSpPr>
        <p:spPr>
          <a:xfrm>
            <a:off x="2733040" y="249952"/>
            <a:ext cx="5791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Ma maman est Mary </a:t>
            </a:r>
            <a:r>
              <a:rPr lang="en-GB" sz="3200" dirty="0">
                <a:latin typeface="Comic Sans MS" panose="030F0702030302020204" pitchFamily="66" charset="0"/>
              </a:rPr>
              <a:t>= My mum is Mary.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2794B-D50D-4BC9-ADE0-2DD16466E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3779519"/>
            <a:ext cx="2420974" cy="2948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70C6AB-1DA9-428A-B24B-B36676F7F317}"/>
              </a:ext>
            </a:extLst>
          </p:cNvPr>
          <p:cNvSpPr txBox="1"/>
          <p:nvPr/>
        </p:nvSpPr>
        <p:spPr>
          <a:xfrm>
            <a:off x="2733040" y="5503783"/>
            <a:ext cx="5791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Mon pere est Bob </a:t>
            </a:r>
            <a:r>
              <a:rPr lang="en-GB" sz="3200" dirty="0">
                <a:latin typeface="Comic Sans MS" panose="030F0702030302020204" pitchFamily="66" charset="0"/>
              </a:rPr>
              <a:t>= My dad is Bob. 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5B3FA7-AB3B-4BAD-A91E-9A40F1F43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421" y="1954689"/>
            <a:ext cx="2427219" cy="2948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067825-AC10-48BE-9607-9CF5D82C3420}"/>
              </a:ext>
            </a:extLst>
          </p:cNvPr>
          <p:cNvSpPr txBox="1"/>
          <p:nvPr/>
        </p:nvSpPr>
        <p:spPr>
          <a:xfrm>
            <a:off x="5720080" y="2751891"/>
            <a:ext cx="5791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Ma </a:t>
            </a:r>
            <a:r>
              <a:rPr lang="en-GB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soeur</a:t>
            </a:r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est Abi </a:t>
            </a:r>
            <a:r>
              <a:rPr lang="en-GB" sz="3200" dirty="0">
                <a:latin typeface="Comic Sans MS" panose="030F0702030302020204" pitchFamily="66" charset="0"/>
              </a:rPr>
              <a:t>= My sister is Abi. </a:t>
            </a:r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40B63A-44E0-401C-A92B-D318A87B6625}"/>
              </a:ext>
            </a:extLst>
          </p:cNvPr>
          <p:cNvSpPr/>
          <p:nvPr/>
        </p:nvSpPr>
        <p:spPr>
          <a:xfrm>
            <a:off x="8950960" y="395982"/>
            <a:ext cx="2844800" cy="17820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Female members… 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Ma ______ est _____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42ED30-E235-4440-8FBC-87C733F577A9}"/>
              </a:ext>
            </a:extLst>
          </p:cNvPr>
          <p:cNvSpPr/>
          <p:nvPr/>
        </p:nvSpPr>
        <p:spPr>
          <a:xfrm>
            <a:off x="8950960" y="4106108"/>
            <a:ext cx="2844800" cy="1782048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Male members… 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Mon ______ est _____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B2791-2975-49F6-90EE-020A261824AF}"/>
              </a:ext>
            </a:extLst>
          </p:cNvPr>
          <p:cNvSpPr/>
          <p:nvPr/>
        </p:nvSpPr>
        <p:spPr>
          <a:xfrm>
            <a:off x="934720" y="249952"/>
            <a:ext cx="975360" cy="326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B5C53E-FC52-42B3-85AC-944CF49259DC}"/>
              </a:ext>
            </a:extLst>
          </p:cNvPr>
          <p:cNvSpPr/>
          <p:nvPr/>
        </p:nvSpPr>
        <p:spPr>
          <a:xfrm>
            <a:off x="3927350" y="2035244"/>
            <a:ext cx="975360" cy="326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3394F-EBFD-4527-8ED0-381C08710D28}"/>
              </a:ext>
            </a:extLst>
          </p:cNvPr>
          <p:cNvSpPr/>
          <p:nvPr/>
        </p:nvSpPr>
        <p:spPr>
          <a:xfrm>
            <a:off x="978254" y="3941721"/>
            <a:ext cx="975360" cy="326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A Kind Looking Father | Father cartoon, Cartoon clip art, Cartoon pics">
            <a:extLst>
              <a:ext uri="{FF2B5EF4-FFF2-40B4-BE49-F238E27FC236}">
                <a16:creationId xmlns:a16="http://schemas.microsoft.com/office/drawing/2014/main" id="{C25E9901-2E6A-4670-AF20-733900A99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5" y="3941721"/>
            <a:ext cx="2146425" cy="266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, child, girl, kid, sister, young icon - Free download">
            <a:extLst>
              <a:ext uri="{FF2B5EF4-FFF2-40B4-BE49-F238E27FC236}">
                <a16:creationId xmlns:a16="http://schemas.microsoft.com/office/drawing/2014/main" id="{D6F96467-A8C9-49B6-83CA-2C4C9DE9F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30" y="2035244"/>
            <a:ext cx="2362200" cy="27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ther clipart cartoon, Mother cartoon Transparent FREE for download on  WebStockReview 2021">
            <a:extLst>
              <a:ext uri="{FF2B5EF4-FFF2-40B4-BE49-F238E27FC236}">
                <a16:creationId xmlns:a16="http://schemas.microsoft.com/office/drawing/2014/main" id="{D7215D3B-7256-4797-94BA-660AA375F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249952"/>
            <a:ext cx="1950720" cy="26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168577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label the features of an explanation text. 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CF482-C1D4-46D0-8D79-AFCCBD917D7E}"/>
              </a:ext>
            </a:extLst>
          </p:cNvPr>
          <p:cNvSpPr txBox="1"/>
          <p:nvPr/>
        </p:nvSpPr>
        <p:spPr>
          <a:xfrm>
            <a:off x="183685" y="1057112"/>
            <a:ext cx="4611836" cy="53245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Main task…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Read through the example explanation text on the next slide. 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Can you find the following features? 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You could present your task the following ways: </a:t>
            </a:r>
          </a:p>
          <a:p>
            <a:pPr marL="457200" indent="-457200">
              <a:buAutoNum type="arabicPeriod"/>
            </a:pPr>
            <a:r>
              <a:rPr lang="en-GB" sz="2000" b="1" dirty="0">
                <a:latin typeface="Comic Sans MS" panose="030F0702030302020204" pitchFamily="66" charset="0"/>
              </a:rPr>
              <a:t>A mind-map. Draw lines off the text and show what the feature is. </a:t>
            </a:r>
          </a:p>
          <a:p>
            <a:pPr marL="457200" indent="-457200">
              <a:buAutoNum type="arabicPeriod"/>
            </a:pPr>
            <a:r>
              <a:rPr lang="en-GB" sz="2000" b="1" dirty="0">
                <a:latin typeface="Comic Sans MS" panose="030F0702030302020204" pitchFamily="66" charset="0"/>
              </a:rPr>
              <a:t>A list. Write down the feature followed by an example from the text. </a:t>
            </a:r>
          </a:p>
          <a:p>
            <a:pPr marL="457200" indent="-457200">
              <a:buAutoNum type="arabicPeriod"/>
            </a:pPr>
            <a:r>
              <a:rPr lang="en-GB" sz="2000" b="1" dirty="0">
                <a:latin typeface="Comic Sans MS" panose="030F0702030302020204" pitchFamily="66" charset="0"/>
              </a:rPr>
              <a:t>A key. Colour-code each feature in the list and then find in the text.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D0A21A-EE96-4FDE-BDDB-E80AC4D37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440" y="1272339"/>
            <a:ext cx="7193280" cy="4586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C020C6-C15F-4115-A7A3-8F7563B0EF22}"/>
              </a:ext>
            </a:extLst>
          </p:cNvPr>
          <p:cNvSpPr/>
          <p:nvPr/>
        </p:nvSpPr>
        <p:spPr>
          <a:xfrm>
            <a:off x="8464550" y="4226560"/>
            <a:ext cx="3646170" cy="18473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Try and find as many as you can… don’t worry if you are struggling to find a couple. Move on and come back to them if you can!</a:t>
            </a:r>
          </a:p>
        </p:txBody>
      </p:sp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D983AE-C6F1-4411-A65A-FC88D29AB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5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27968" y="184684"/>
            <a:ext cx="1195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 We will be focusing on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To create Pictograms.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7968" y="2490456"/>
            <a:ext cx="612370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2"/>
              </a:rPr>
              <a:t>https://newportjuniorschool.org.uk/wp-content/uploads/2019/10/Calculation-Policy.pdf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 we are beginning a new topic, please read the calculation policy which will offer guidance on how to set calculations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Today you will be focusing on pictograms and you will need to answer the questions by looking carefully and interpreting the symbols on the graph.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looking at comparing pictograms to tally charts and you will answer the following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Today you will be comparing pictograms to tally charts and decide if the statement is true or false.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68" y="797685"/>
            <a:ext cx="5976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watch the video link below and focus on the teaching strategies used to help you create Pictograms using symbols to represent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Symbols.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  <a:hlinkClick r:id="rId3"/>
              </a:rPr>
              <a:t>Pictograms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742" y="332500"/>
            <a:ext cx="5596803" cy="2752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742" y="2991316"/>
            <a:ext cx="5817640" cy="294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250" y="23328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96" y="602612"/>
            <a:ext cx="5855421" cy="5992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17" y="434109"/>
            <a:ext cx="5865091" cy="61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965" y="205571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65" y="733569"/>
            <a:ext cx="5642471" cy="5972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220" y="574904"/>
            <a:ext cx="5810250" cy="61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7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4" y="455056"/>
            <a:ext cx="11857471" cy="63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39" y="177862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9" y="452005"/>
            <a:ext cx="11663795" cy="63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14" y="4641961"/>
            <a:ext cx="121929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explore this statement by focusing on comparing the tally chart with the Pictogram.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We know the square represents 10.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What does one cluster of tallies represent?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331" y="177862"/>
            <a:ext cx="7609815" cy="49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765</Words>
  <Application>Microsoft Office PowerPoint</Application>
  <PresentationFormat>Widescreen</PresentationFormat>
  <Paragraphs>89</Paragraphs>
  <Slides>17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89</cp:revision>
  <dcterms:created xsi:type="dcterms:W3CDTF">2020-11-07T10:51:03Z</dcterms:created>
  <dcterms:modified xsi:type="dcterms:W3CDTF">2021-01-26T11:01:26Z</dcterms:modified>
</cp:coreProperties>
</file>