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91" r:id="rId6"/>
    <p:sldId id="292" r:id="rId7"/>
    <p:sldId id="293" r:id="rId8"/>
    <p:sldId id="294" r:id="rId9"/>
    <p:sldId id="259" r:id="rId10"/>
    <p:sldId id="26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>
        <p:scale>
          <a:sx n="60" d="100"/>
          <a:sy n="60" d="100"/>
        </p:scale>
        <p:origin x="8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5FD1B-4331-4718-8E52-120664D85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99E627-FF9D-4D63-851D-3757C73294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2A707-E86D-4D80-B41A-019CC2592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3082A-6E5E-4FBF-9F59-D73B3908A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6EFFA-FC45-4C8A-B01A-1ED246F3D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77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2FA2B-4EDD-444A-B58D-DBB2D5E8E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832A95-A28B-4078-BF53-453ADAF57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8CAE9-F432-427A-8072-58F6F8ED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6272C-2F59-427E-A389-C8D9F501A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6C6A-A29A-4D30-BDE7-3E8ED60A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05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C1F85C-510E-469E-874B-D4B825AD8C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E1CD19-2739-45DA-90FD-2F3690907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40C82-6810-4863-8E38-85AA9067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E5F1C-5D99-4E94-B765-13260290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C7A35-30A4-4525-9166-CF4DDD52F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34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DDCD0-02C6-4EBA-9FE5-D8F6A3839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8B705-F1F3-4EC4-A550-32D100729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0AE59-4412-4C75-9728-C0DE227B4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D1906-D756-4F80-A381-7C5B19A6A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816AE-C510-40F2-B2DF-986FBA02B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5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4DF82-332F-4ACE-ACE7-B088BC1AA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D48D9-15E9-4AFB-B63D-8BE83A668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899F7-4C94-44C7-94AC-8AC471549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7AA5C-EFA8-46BC-BACF-4B12F92AF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DFA63-2EC9-4171-93FD-44D1E3142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64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C8DF4-100C-4213-801D-1BD9232ED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F6A9A-9526-4AD1-8AF1-3FEC7A6AE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E4BE8-D64C-47EA-849D-945B4876D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20E4E3-9948-418E-9517-3D1713427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B54CD-7811-4324-A44A-D0B4DFBFA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FBAC7-11BE-4C0E-91E7-E77B8E474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92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D754D-F169-4E0D-9A1A-6DA56776B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D80A5-8981-4045-B955-3F5D32339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9DA3E-C5B9-4F20-9094-E827EB404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54156-45EE-44C0-8BFF-C60B42E94E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E4AD7B-B4DA-476A-BCF9-BB95EECBD0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067DDB-B594-466A-81C5-D31B93EA0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92ED49-DF0A-461C-863A-C7536E719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E8CE73-1597-4EAE-A7D1-7ECB3EB41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796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B3D1D-2DC7-4502-AC6A-FAECF558A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0F83E2-62E1-44A0-B88E-8C8275871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8843D8-A8D1-42F5-9DDC-F174A50B0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26E6F0-F252-4CC5-9635-40C69983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85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5E1413-C1DF-4398-A78A-7040F9608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B5965-EA9B-482C-84EC-88ED52E4D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B9DBD-818D-4177-B892-291315E3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63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71628-211E-4A79-94A6-DDA87ADA3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A5E2B-DEBD-4CFA-B66A-2F16E7739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212547-588F-4624-9B49-B7703A22D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3D6E5-30C4-473B-98BA-A5B1230AF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124AE-11EA-4FE2-9FC2-FD0F67C3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6E84D-C3B1-4A00-B13A-76D9AE59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818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BDAC7-D9E4-4069-9957-B461C0BD7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EB1784-06D6-4EC9-A872-54C5B38417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BBA0D2-0559-41EA-8238-1ABC7A155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02930-532D-4DA9-8A17-821685546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C92C5-2B96-4C48-9F26-C40EA05E7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DA0E1C-1C75-48DA-9640-16A264F5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50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2B6FF0-9F65-4CA9-8D61-3C20D5909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315BB-792F-45FF-8F46-AEE22E320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0086D-05A9-4D82-A8D4-E5DB15F13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99D9D-2001-41FC-AA96-7F212C2C199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0D0B1-4103-4166-8E09-A4CA29AAB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2BA0A-A9D7-41D1-89E6-F11A332A4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68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js.year4@taw.org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co.uk/url?sa=i&amp;url=https%3A%2F%2Fwww.wiki-calendar.com%2Fblank-calendar.html&amp;psig=AOvVaw2OiyXOYCkxlWZN4JZs2o6Y&amp;ust=1609927030225000&amp;source=images&amp;cd=vfe&amp;ved=0CAIQjRxqFwoTCKC3-djDhO4CFQAAAAAdAAAAABAD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bbc.co.uk/teach/school-radio/english-ks2-viking-sagas-1/zrnd92p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bbc.co.uk/bitesize/topics/z36tyrd/articles/zgxdfcw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2A1DF8-5B7B-4FB5-B512-3825EA850B61}"/>
              </a:ext>
            </a:extLst>
          </p:cNvPr>
          <p:cNvSpPr txBox="1"/>
          <p:nvPr/>
        </p:nvSpPr>
        <p:spPr>
          <a:xfrm>
            <a:off x="419100" y="476250"/>
            <a:ext cx="111252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latin typeface="Comic Sans MS" panose="030F0702030302020204" pitchFamily="66" charset="0"/>
              </a:rPr>
              <a:t>Remote Learning Plan!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Hello Year 4!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During the next few weeks, we will be providing the children with remote learning on a daily basis. The work will be available on the website the day before e.g. Monday’s work will be online Sunday.</a:t>
            </a:r>
          </a:p>
          <a:p>
            <a:r>
              <a:rPr lang="en-GB" dirty="0">
                <a:latin typeface="Comic Sans MS" panose="030F0702030302020204" pitchFamily="66" charset="0"/>
              </a:rPr>
              <a:t>Everyday the remote learning will consist of: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English Lesson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Maths Lesson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Reading Lesson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One other curriculum lesson (PSHE, Art etc)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We will be available during the hours of 9am-4pm so please feel free to contact us on our new e-mail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njs.year4@taw.org.uk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Some of the work provided will be split into the star levels that the children use everyday in class (1,2 3).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Stay safe everyone!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Miss Jones, Mrs Jukes, Mrs Kuczynska and Mrs Sisson. </a:t>
            </a:r>
          </a:p>
        </p:txBody>
      </p:sp>
    </p:spTree>
    <p:extLst>
      <p:ext uri="{BB962C8B-B14F-4D97-AF65-F5344CB8AC3E}">
        <p14:creationId xmlns:p14="http://schemas.microsoft.com/office/powerpoint/2010/main" val="1643359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66675" y="85725"/>
            <a:ext cx="119538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Other Subject: PSHE</a:t>
            </a:r>
            <a:r>
              <a:rPr lang="en-GB" b="1" dirty="0">
                <a:latin typeface="Comic Sans MS" panose="030F0702030302020204" pitchFamily="66" charset="0"/>
              </a:rPr>
              <a:t> </a:t>
            </a: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Objective: To prepare a positive </a:t>
            </a:r>
            <a:r>
              <a:rPr lang="en-GB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mindset</a:t>
            </a: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 for Lockdown. </a:t>
            </a:r>
          </a:p>
          <a:p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There are lots of activities that can be done to help keep us positive. Below are some ideas, you may have even better ones!?! Create a calendar with your own daily activity. Use the template provided (on the next slide) or make one of your own.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34349" t="15383" r="36245" b="8643"/>
          <a:stretch/>
        </p:blipFill>
        <p:spPr bwMode="auto">
          <a:xfrm>
            <a:off x="66675" y="1865744"/>
            <a:ext cx="5863070" cy="48992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3" t="33573" r="32695" b="15662"/>
          <a:stretch/>
        </p:blipFill>
        <p:spPr bwMode="auto">
          <a:xfrm>
            <a:off x="5929745" y="1865744"/>
            <a:ext cx="6177849" cy="48992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0214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66675" y="85725"/>
            <a:ext cx="11953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Other Subject: PSHE</a:t>
            </a:r>
            <a:r>
              <a:rPr lang="en-GB" b="1" dirty="0">
                <a:latin typeface="Comic Sans MS" panose="030F0702030302020204" pitchFamily="66" charset="0"/>
              </a:rPr>
              <a:t> </a:t>
            </a: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Objective: To prepare a positive </a:t>
            </a:r>
            <a:r>
              <a:rPr lang="en-GB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mindset</a:t>
            </a: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 for Lockdown. </a:t>
            </a:r>
          </a:p>
          <a:p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Printable Blank Calendar Templates">
            <a:hlinkClick r:id="rId2" tgtFrame="&quot;_blank&quot;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" b="3398"/>
          <a:stretch/>
        </p:blipFill>
        <p:spPr bwMode="auto">
          <a:xfrm>
            <a:off x="66675" y="914400"/>
            <a:ext cx="11875943" cy="56618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7422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66675" y="168577"/>
            <a:ext cx="1195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English: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Objective: To create a story board. 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119EBD-02E1-41D6-9B86-C8401B2F4A49}"/>
              </a:ext>
            </a:extLst>
          </p:cNvPr>
          <p:cNvSpPr txBox="1"/>
          <p:nvPr/>
        </p:nvSpPr>
        <p:spPr>
          <a:xfrm>
            <a:off x="66675" y="962888"/>
            <a:ext cx="887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https://www.bbc.co.uk/teach/school-radio/english-ks2-viking-sagas-1/zrnd92p</a:t>
            </a:r>
            <a:r>
              <a:rPr lang="en-GB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29D6FE-7FBE-428E-9552-5037CD3AA063}"/>
              </a:ext>
            </a:extLst>
          </p:cNvPr>
          <p:cNvSpPr txBox="1"/>
          <p:nvPr/>
        </p:nvSpPr>
        <p:spPr>
          <a:xfrm>
            <a:off x="171449" y="1647795"/>
            <a:ext cx="74961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We are going to start looking at Viking myths and legends to link with our topic lessons. Watch the link above about a Viking God called Odin and how he created the world.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Think about the questions below before completing the task…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What was your favourite part?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Did anything surprise you about the story?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Can you think of another story of creation (For example, Christianity etc).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What type of person is Odin? Why do you think this?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What type of person is Loki? Why do you think this?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</a:rPr>
              <a:t>1* - Answer the questions verbally to someone in your house. </a:t>
            </a:r>
          </a:p>
          <a:p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</a:rPr>
              <a:t>2/3* - Answer the questions in full sentences.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ECF482-C1D4-46D0-8D79-AFCCBD917D7E}"/>
              </a:ext>
            </a:extLst>
          </p:cNvPr>
          <p:cNvSpPr txBox="1"/>
          <p:nvPr/>
        </p:nvSpPr>
        <p:spPr>
          <a:xfrm>
            <a:off x="7848600" y="3211548"/>
            <a:ext cx="4171950" cy="34778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Comic Sans MS" panose="030F0702030302020204" pitchFamily="66" charset="0"/>
              </a:rPr>
              <a:t>Main task… 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On the next slide is a blank story board. After watching the video, map out of the story using the 6 boxes. 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Make sure you add as much detail as possible to explain what is happening at each point in the story.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AF5CCC-C533-4569-B002-E44F23253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1" y="162998"/>
            <a:ext cx="4171950" cy="287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36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6781BD-0C17-4983-8F90-F1A312465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24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66675" y="85725"/>
            <a:ext cx="11953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Maths:</a:t>
            </a:r>
          </a:p>
          <a:p>
            <a:r>
              <a:rPr lang="en-GB" b="1" u="sng" dirty="0">
                <a:latin typeface="Comic Sans MS" panose="030F0702030302020204" pitchFamily="66" charset="0"/>
              </a:rPr>
              <a:t>Objective: To divide a 2-digit number by a 1-digit </a:t>
            </a:r>
          </a:p>
          <a:p>
            <a:r>
              <a:rPr lang="en-GB" b="1" u="sng" dirty="0">
                <a:latin typeface="Comic Sans MS" panose="030F0702030302020204" pitchFamily="66" charset="0"/>
              </a:rPr>
              <a:t>number.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5F122C-D3B9-4BA8-9BD4-0E21E45C9E85}"/>
              </a:ext>
            </a:extLst>
          </p:cNvPr>
          <p:cNvSpPr txBox="1"/>
          <p:nvPr/>
        </p:nvSpPr>
        <p:spPr>
          <a:xfrm>
            <a:off x="221095" y="3346738"/>
            <a:ext cx="62103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Write down each number clearly (one digit per square.)</a:t>
            </a:r>
          </a:p>
          <a:p>
            <a:r>
              <a:rPr lang="en-GB" dirty="0">
                <a:latin typeface="Comic Sans MS" panose="030F0702030302020204" pitchFamily="66" charset="0"/>
              </a:rPr>
              <a:t>Write the number you are dividing by next to the box and place the numbers you would like to divide in her box.</a:t>
            </a:r>
          </a:p>
          <a:p>
            <a:r>
              <a:rPr lang="en-GB" dirty="0">
                <a:latin typeface="Comic Sans MS" panose="030F0702030302020204" pitchFamily="66" charset="0"/>
              </a:rPr>
              <a:t>1* - See next slide for dividing a 2-digit number by a 1 digit number. Remember to use the bus stop method to show your working out.</a:t>
            </a:r>
          </a:p>
          <a:p>
            <a:r>
              <a:rPr lang="en-GB" dirty="0">
                <a:latin typeface="Comic Sans MS" panose="030F0702030302020204" pitchFamily="66" charset="0"/>
              </a:rPr>
              <a:t>2*/3* - The children will be dividing a 2-digit number by a 1-digit number and solving the problems using the bus stop method.</a:t>
            </a:r>
          </a:p>
          <a:p>
            <a:r>
              <a:rPr lang="en-GB" dirty="0">
                <a:latin typeface="Comic Sans MS" panose="030F0702030302020204" pitchFamily="66" charset="0"/>
              </a:rPr>
              <a:t>Extension task: Solve the problem </a:t>
            </a:r>
            <a:r>
              <a:rPr lang="en-GB">
                <a:latin typeface="Comic Sans MS" panose="030F0702030302020204" pitchFamily="66" charset="0"/>
              </a:rPr>
              <a:t>on the last page.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1BE77F-6B89-4C08-9444-4AAE406220C2}"/>
              </a:ext>
            </a:extLst>
          </p:cNvPr>
          <p:cNvSpPr txBox="1"/>
          <p:nvPr/>
        </p:nvSpPr>
        <p:spPr>
          <a:xfrm>
            <a:off x="6657975" y="333375"/>
            <a:ext cx="5010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Using short division to divide a 2-digit number by a 1 digit number! 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675" y="1120017"/>
            <a:ext cx="6238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https://www.bbc.co.uk/bitesize/topics/z36tyrd/articles/zgxdfcw</a:t>
            </a:r>
            <a:r>
              <a:rPr lang="en-GB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550" y="928816"/>
            <a:ext cx="5803324" cy="3994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8680" y="1562202"/>
            <a:ext cx="2658629" cy="17116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7686" y="1600311"/>
            <a:ext cx="27509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Joined 1a" panose="03050602040000000000" pitchFamily="66" charset="0"/>
              </a:rPr>
              <a:t>Here is an example</a:t>
            </a:r>
          </a:p>
          <a:p>
            <a:r>
              <a:rPr lang="en-GB" dirty="0">
                <a:latin typeface="XCCW Joined 1a" panose="03050602040000000000" pitchFamily="66" charset="0"/>
              </a:rPr>
              <a:t>of how we set out a division sum using the </a:t>
            </a:r>
          </a:p>
          <a:p>
            <a:r>
              <a:rPr lang="en-GB" dirty="0">
                <a:latin typeface="XCCW Joined 1a" panose="03050602040000000000" pitchFamily="66" charset="0"/>
              </a:rPr>
              <a:t>bus stop method.</a:t>
            </a:r>
          </a:p>
        </p:txBody>
      </p:sp>
    </p:spTree>
    <p:extLst>
      <p:ext uri="{BB962C8B-B14F-4D97-AF65-F5344CB8AC3E}">
        <p14:creationId xmlns:p14="http://schemas.microsoft.com/office/powerpoint/2010/main" val="2335264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792893-0356-4673-868B-447B40A15BDC}"/>
              </a:ext>
            </a:extLst>
          </p:cNvPr>
          <p:cNvSpPr txBox="1"/>
          <p:nvPr/>
        </p:nvSpPr>
        <p:spPr>
          <a:xfrm>
            <a:off x="66675" y="85724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</a:rPr>
              <a:t>1 STAR TASK!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564284"/>
            <a:ext cx="5946198" cy="59381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873" y="632980"/>
            <a:ext cx="6086764" cy="309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39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17CBEA-B301-4B12-B730-0B18E049932A}"/>
              </a:ext>
            </a:extLst>
          </p:cNvPr>
          <p:cNvSpPr txBox="1"/>
          <p:nvPr/>
        </p:nvSpPr>
        <p:spPr>
          <a:xfrm>
            <a:off x="66675" y="85724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</a:rPr>
              <a:t>2 STAR TASK!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54" y="455056"/>
            <a:ext cx="5799045" cy="6019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899" y="729673"/>
            <a:ext cx="6159737" cy="307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14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675" y="177862"/>
            <a:ext cx="1845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</a:rPr>
              <a:t>3 STAR TASK!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01" y="547194"/>
            <a:ext cx="6018006" cy="6167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307" y="905165"/>
            <a:ext cx="6087693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55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675" y="177862"/>
            <a:ext cx="1922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</a:rPr>
              <a:t>Extension Task!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77" y="666316"/>
            <a:ext cx="8770505" cy="597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56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66675" y="85725"/>
            <a:ext cx="1195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Reading:</a:t>
            </a:r>
            <a:r>
              <a:rPr lang="en-GB" b="1" dirty="0">
                <a:latin typeface="Comic Sans MS" panose="030F0702030302020204" pitchFamily="66" charset="0"/>
              </a:rPr>
              <a:t> </a:t>
            </a: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Objective: To make a prediction based on a front cover.</a:t>
            </a:r>
          </a:p>
        </p:txBody>
      </p:sp>
      <p:pic>
        <p:nvPicPr>
          <p:cNvPr id="1026" name="8c6a2395-a3f9-4527-a063-d3c9f6389b13" descr="Image">
            <a:extLst>
              <a:ext uri="{FF2B5EF4-FFF2-40B4-BE49-F238E27FC236}">
                <a16:creationId xmlns:a16="http://schemas.microsoft.com/office/drawing/2014/main" id="{E9D42746-6F9F-4119-8906-017591256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92284" y="858284"/>
            <a:ext cx="6856818" cy="514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4ABDE1-1F17-42A6-99AD-75ADE7F318DD}"/>
              </a:ext>
            </a:extLst>
          </p:cNvPr>
          <p:cNvSpPr txBox="1"/>
          <p:nvPr/>
        </p:nvSpPr>
        <p:spPr>
          <a:xfrm>
            <a:off x="0" y="857427"/>
            <a:ext cx="645396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This week, we are going to focus on ‘The Lost Thing’ by Shaun Tan.</a:t>
            </a:r>
          </a:p>
          <a:p>
            <a:r>
              <a:rPr lang="en-GB" dirty="0">
                <a:latin typeface="Comic Sans MS" panose="030F0702030302020204" pitchFamily="66" charset="0"/>
              </a:rPr>
              <a:t>Use the front cover to answer the questions below…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From the front cover, what do you think this text is going to be about? 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What do you think the title means? 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Where do you think the story is set? What makes you think this?  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What do you think the lost thing might be? Why do you think this? 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Who do you think the main character is?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u="sng" dirty="0">
                <a:latin typeface="Comic Sans MS" panose="030F0702030302020204" pitchFamily="66" charset="0"/>
              </a:rPr>
              <a:t>Extra Challenge: </a:t>
            </a:r>
            <a:r>
              <a:rPr lang="en-GB" b="1" dirty="0">
                <a:latin typeface="Comic Sans MS" panose="030F0702030302020204" pitchFamily="66" charset="0"/>
              </a:rPr>
              <a:t>Re-design the front cover </a:t>
            </a:r>
          </a:p>
          <a:p>
            <a:r>
              <a:rPr lang="en-GB" b="1" dirty="0">
                <a:latin typeface="Comic Sans MS" panose="030F0702030302020204" pitchFamily="66" charset="0"/>
              </a:rPr>
              <a:t>based on what you think the story will be </a:t>
            </a:r>
          </a:p>
          <a:p>
            <a:r>
              <a:rPr lang="en-GB" b="1" dirty="0">
                <a:latin typeface="Comic Sans MS" panose="030F0702030302020204" pitchFamily="66" charset="0"/>
              </a:rPr>
              <a:t>about. 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D70353-0EF9-4BDA-A3AE-E4F967A1B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771" y="4614530"/>
            <a:ext cx="1974863" cy="224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5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730</Words>
  <Application>Microsoft Office PowerPoint</Application>
  <PresentationFormat>Widescreen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XCCW Joined 1a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Eloise</dc:creator>
  <cp:lastModifiedBy>Jones, Eloise</cp:lastModifiedBy>
  <cp:revision>27</cp:revision>
  <dcterms:created xsi:type="dcterms:W3CDTF">2020-11-07T10:51:03Z</dcterms:created>
  <dcterms:modified xsi:type="dcterms:W3CDTF">2021-01-05T14:41:58Z</dcterms:modified>
</cp:coreProperties>
</file>