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1" r:id="rId9"/>
    <p:sldId id="264" r:id="rId10"/>
    <p:sldId id="265" r:id="rId11"/>
    <p:sldId id="267" r:id="rId12"/>
    <p:sldId id="266" r:id="rId13"/>
    <p:sldId id="272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6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2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9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4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4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3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B99D-7095-43AD-A52F-560313AC739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3712-D3ED-4D95-A724-276C025B4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ynne.sherry@taw.org.uk" TargetMode="External"/><Relationship Id="rId2" Type="http://schemas.openxmlformats.org/officeDocument/2006/relationships/hyperlink" Target="mailto:Max.jones9@taw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.kerr@taw.org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61800078" TargetMode="External"/><Relationship Id="rId2" Type="http://schemas.openxmlformats.org/officeDocument/2006/relationships/hyperlink" Target="../September%202020/Maths/Spring/Wk%201%20Recap/Long%20Division%20Prog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6300364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4589264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ynne.sherry@taw.org.uk" TargetMode="External"/><Relationship Id="rId2" Type="http://schemas.openxmlformats.org/officeDocument/2006/relationships/hyperlink" Target="mailto:Max.jones9@taw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.kerr@taw.org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meo.com/46618955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89869-DE6C-4826-93C3-DEB1CA40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4191" y="107918"/>
            <a:ext cx="7805532" cy="6644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13F81-C01A-4F01-B094-24C4583BBB5E}"/>
              </a:ext>
            </a:extLst>
          </p:cNvPr>
          <p:cNvSpPr txBox="1"/>
          <p:nvPr/>
        </p:nvSpPr>
        <p:spPr>
          <a:xfrm>
            <a:off x="424070" y="742122"/>
            <a:ext cx="226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Warm Up – Day 1</a:t>
            </a:r>
          </a:p>
        </p:txBody>
      </p:sp>
    </p:spTree>
    <p:extLst>
      <p:ext uri="{BB962C8B-B14F-4D97-AF65-F5344CB8AC3E}">
        <p14:creationId xmlns:p14="http://schemas.microsoft.com/office/powerpoint/2010/main" val="144830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33" y="20916"/>
            <a:ext cx="11062398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Home Learning: Maths – Day 2 (Known Facts) </a:t>
            </a:r>
            <a:br>
              <a:rPr lang="en-GB" sz="40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69" y="1061950"/>
            <a:ext cx="8205963" cy="574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3129" y="4739712"/>
            <a:ext cx="2783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Try to aim for around 10 calculations for Problem Solving 2. </a:t>
            </a:r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7285055" y="3438535"/>
            <a:ext cx="2713055" cy="1266093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7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Answers coming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next slide will contain the answers – make sure you have finished before you check the next slide. Please feel free to email any questions, queries or examples of work to your class teacher.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Max.jones9@taw.org.uk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3"/>
              </a:rPr>
              <a:t>Lynne.sherry@taw.org.uk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4"/>
              </a:rPr>
              <a:t>Jane.kerr@taw.org.uk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92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86BDAE-56E0-43E6-B567-4B6FFEFA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50" cy="543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44D29-E065-4915-8F6E-6A8E4801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5584"/>
            <a:ext cx="4600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A570BF-ED01-44C1-87FA-FF9D2732F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1" y="4322"/>
            <a:ext cx="4557052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85259-E378-41B4-BBA4-E7BCCE9D4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57" y="5000698"/>
            <a:ext cx="6029325" cy="1724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D01D55-7C60-4157-974D-D72178280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803" y="0"/>
            <a:ext cx="3920197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D8A9F-70FA-4860-B507-69B96989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5538" y="96078"/>
            <a:ext cx="7760445" cy="666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FA389-7E2A-4FCA-903C-A0960389D73C}"/>
              </a:ext>
            </a:extLst>
          </p:cNvPr>
          <p:cNvSpPr txBox="1"/>
          <p:nvPr/>
        </p:nvSpPr>
        <p:spPr>
          <a:xfrm>
            <a:off x="424070" y="742122"/>
            <a:ext cx="226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Warm Up – </a:t>
            </a:r>
            <a:r>
              <a:rPr lang="en-GB" sz="3200" b="1" u="sng">
                <a:latin typeface="Comic Sans MS" panose="030F0702030302020204" pitchFamily="66" charset="0"/>
              </a:rPr>
              <a:t>Day 3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7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4302-6C64-4FA8-83E7-F19D236D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" y="-117925"/>
            <a:ext cx="11781183" cy="1597923"/>
          </a:xfrm>
        </p:spPr>
        <p:txBody>
          <a:bodyPr>
            <a:normAutofit/>
          </a:bodyPr>
          <a:lstStyle/>
          <a:p>
            <a:r>
              <a:rPr lang="en-GB" sz="4000" b="1" u="sng" dirty="0">
                <a:latin typeface="Comic Sans MS" panose="030F0702030302020204" pitchFamily="66" charset="0"/>
              </a:rPr>
              <a:t>Home Learning: Maths – Day 3 (Long Division)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D4D9-22D5-4B96-9FFA-EB6B68447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8" y="1298713"/>
            <a:ext cx="11668540" cy="530087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  <a:hlinkClick r:id="rId2" action="ppaction://hlinkfile"/>
              </a:rPr>
              <a:t>..\September 2020\Maths\Spring\Wk 1 Recap\Long Division Prog.docx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Follow the link (will be available from the school website) to access today’s work on Long Division.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don’t feel confident using long division, then have a go at the short division questions on the next slide.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Video Link: </a:t>
            </a:r>
            <a:r>
              <a:rPr lang="en-GB" dirty="0">
                <a:latin typeface="Comic Sans MS" panose="030F0702030302020204" pitchFamily="66" charset="0"/>
                <a:hlinkClick r:id="rId3"/>
              </a:rPr>
              <a:t>https://vimeo.com/461800078</a:t>
            </a:r>
            <a:r>
              <a:rPr lang="en-GB" dirty="0">
                <a:latin typeface="Comic Sans MS" panose="030F0702030302020204" pitchFamily="66" charset="0"/>
              </a:rPr>
              <a:t> (Video 1)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Video Link: </a:t>
            </a:r>
            <a:r>
              <a:rPr lang="en-GB" dirty="0">
                <a:latin typeface="Comic Sans MS" panose="030F0702030302020204" pitchFamily="66" charset="0"/>
                <a:hlinkClick r:id="rId4"/>
              </a:rPr>
              <a:t>https://vimeo.com/463003643</a:t>
            </a:r>
            <a:r>
              <a:rPr lang="en-GB" dirty="0">
                <a:latin typeface="Comic Sans MS" panose="030F0702030302020204" pitchFamily="66" charset="0"/>
              </a:rPr>
              <a:t> (Video 2)</a:t>
            </a:r>
          </a:p>
        </p:txBody>
      </p:sp>
    </p:spTree>
    <p:extLst>
      <p:ext uri="{BB962C8B-B14F-4D97-AF65-F5344CB8AC3E}">
        <p14:creationId xmlns:p14="http://schemas.microsoft.com/office/powerpoint/2010/main" val="217670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F18C2-2DBD-4B85-AA81-C76EC986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81609"/>
            <a:ext cx="7198744" cy="624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C78FB-5777-441C-ABAE-434410D89924}"/>
              </a:ext>
            </a:extLst>
          </p:cNvPr>
          <p:cNvSpPr txBox="1"/>
          <p:nvPr/>
        </p:nvSpPr>
        <p:spPr>
          <a:xfrm>
            <a:off x="7652825" y="3972864"/>
            <a:ext cx="4539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answers are shown on the next slide, so make sure you have finished before you move on. </a:t>
            </a:r>
          </a:p>
        </p:txBody>
      </p:sp>
    </p:spTree>
    <p:extLst>
      <p:ext uri="{BB962C8B-B14F-4D97-AF65-F5344CB8AC3E}">
        <p14:creationId xmlns:p14="http://schemas.microsoft.com/office/powerpoint/2010/main" val="187234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4E1C5-2C42-4B3C-952A-3DB5A9CC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84564"/>
            <a:ext cx="7154757" cy="63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11" y="-186415"/>
            <a:ext cx="11792578" cy="1325563"/>
          </a:xfrm>
        </p:spPr>
        <p:txBody>
          <a:bodyPr>
            <a:normAutofit/>
          </a:bodyPr>
          <a:lstStyle/>
          <a:p>
            <a:r>
              <a:rPr lang="en-GB" sz="4000" b="1" u="sng" dirty="0">
                <a:latin typeface="Comic Sans MS" panose="030F0702030302020204" pitchFamily="66" charset="0"/>
              </a:rPr>
              <a:t>Home Learning: Maths – Day 1 (Multiplication)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1" y="882246"/>
            <a:ext cx="10515600" cy="531481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Video Link: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https://vimeo.com/458926418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2" t="1157" r="149" b="831"/>
          <a:stretch/>
        </p:blipFill>
        <p:spPr>
          <a:xfrm>
            <a:off x="490108" y="1487156"/>
            <a:ext cx="7687240" cy="520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5440" y="2642393"/>
            <a:ext cx="3039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Children are expected to complete 1 or 2 of these slides… The difficulty gets harder as you move through the slides so if you are unsure, begin on the fluency section. </a:t>
            </a:r>
          </a:p>
        </p:txBody>
      </p:sp>
      <p:sp>
        <p:nvSpPr>
          <p:cNvPr id="6" name="Left Arrow 5"/>
          <p:cNvSpPr/>
          <p:nvPr/>
        </p:nvSpPr>
        <p:spPr>
          <a:xfrm>
            <a:off x="8258991" y="4685212"/>
            <a:ext cx="3013166" cy="862149"/>
          </a:xfrm>
          <a:prstGeom prst="leftArrow">
            <a:avLst>
              <a:gd name="adj1" fmla="val 358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0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406" y="845412"/>
            <a:ext cx="8297091" cy="57178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2406" y="-139972"/>
            <a:ext cx="10515600" cy="1325563"/>
          </a:xfrm>
        </p:spPr>
        <p:txBody>
          <a:bodyPr/>
          <a:lstStyle/>
          <a:p>
            <a:r>
              <a:rPr lang="en-GB" b="1" u="sng" dirty="0"/>
              <a:t>Home Learning: Maths – Day 1 (Multiplication)</a:t>
            </a:r>
          </a:p>
        </p:txBody>
      </p:sp>
    </p:spTree>
    <p:extLst>
      <p:ext uri="{BB962C8B-B14F-4D97-AF65-F5344CB8AC3E}">
        <p14:creationId xmlns:p14="http://schemas.microsoft.com/office/powerpoint/2010/main" val="109115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14" y="731611"/>
            <a:ext cx="8610600" cy="593495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1114" y="-200932"/>
            <a:ext cx="10515600" cy="1325563"/>
          </a:xfrm>
        </p:spPr>
        <p:txBody>
          <a:bodyPr/>
          <a:lstStyle/>
          <a:p>
            <a:r>
              <a:rPr lang="en-GB" b="1" u="sng" dirty="0"/>
              <a:t>Home Learning: Maths – Day 1 (Multiplication)</a:t>
            </a:r>
          </a:p>
        </p:txBody>
      </p:sp>
    </p:spTree>
    <p:extLst>
      <p:ext uri="{BB962C8B-B14F-4D97-AF65-F5344CB8AC3E}">
        <p14:creationId xmlns:p14="http://schemas.microsoft.com/office/powerpoint/2010/main" val="307403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Answers coming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next slide will contain the answers – make sure you have finished before you check the next slide. Please feel free to email any questions, queries or examples of work to your class teacher.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Max.jones9@taw.org.uk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3"/>
              </a:rPr>
              <a:t>Lynne.sherry@taw.org.uk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4"/>
              </a:rPr>
              <a:t>Jane.kerr@taw.org.uk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8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9" y="90434"/>
            <a:ext cx="5084838" cy="3419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35" y="90434"/>
            <a:ext cx="6654207" cy="273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756" y="2930209"/>
            <a:ext cx="5123852" cy="3822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9" y="3766722"/>
            <a:ext cx="5848141" cy="28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FD502-F86F-46A5-A6BF-5094FC32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101" y="369386"/>
            <a:ext cx="8939899" cy="61192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B6C84-D523-42E3-8BF0-DBDB1B9D41C2}"/>
              </a:ext>
            </a:extLst>
          </p:cNvPr>
          <p:cNvSpPr txBox="1"/>
          <p:nvPr/>
        </p:nvSpPr>
        <p:spPr>
          <a:xfrm>
            <a:off x="424070" y="742122"/>
            <a:ext cx="226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Warm Up – Day 2</a:t>
            </a:r>
          </a:p>
        </p:txBody>
      </p:sp>
    </p:spTree>
    <p:extLst>
      <p:ext uri="{BB962C8B-B14F-4D97-AF65-F5344CB8AC3E}">
        <p14:creationId xmlns:p14="http://schemas.microsoft.com/office/powerpoint/2010/main" val="270953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33" y="20916"/>
            <a:ext cx="11062398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Home Learning: Maths – Day 2 (Known Facts)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Video Link: </a:t>
            </a:r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https://vimeo.com/466189554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525" y="1346479"/>
            <a:ext cx="8285550" cy="5386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5440" y="2642393"/>
            <a:ext cx="3039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Children are expected to complete 1 or 2 of these slides… The difficulty gets harder as you move through the slides so if you are unsure, begin on the fluency section. </a:t>
            </a:r>
          </a:p>
        </p:txBody>
      </p:sp>
      <p:sp>
        <p:nvSpPr>
          <p:cNvPr id="7" name="Left Arrow 6"/>
          <p:cNvSpPr/>
          <p:nvPr/>
        </p:nvSpPr>
        <p:spPr>
          <a:xfrm>
            <a:off x="8448075" y="4957045"/>
            <a:ext cx="3013166" cy="862149"/>
          </a:xfrm>
          <a:prstGeom prst="leftArrow">
            <a:avLst>
              <a:gd name="adj1" fmla="val 358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9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33" y="20916"/>
            <a:ext cx="11062398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Home Learning: Maths – Day 2 (Known Facts) </a:t>
            </a:r>
            <a:br>
              <a:rPr lang="en-GB" sz="40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60" y="874205"/>
            <a:ext cx="8533811" cy="58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438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Home Learning: Maths – Day 1 (Multiplication)</vt:lpstr>
      <vt:lpstr>Home Learning: Maths – Day 1 (Multiplication)</vt:lpstr>
      <vt:lpstr>Home Learning: Maths – Day 1 (Multiplication)</vt:lpstr>
      <vt:lpstr>Answers coming up…</vt:lpstr>
      <vt:lpstr>PowerPoint Presentation</vt:lpstr>
      <vt:lpstr>PowerPoint Presentation</vt:lpstr>
      <vt:lpstr>Home Learning: Maths – Day 2 (Known Facts)  Video Link: https://vimeo.com/466189554 </vt:lpstr>
      <vt:lpstr>Home Learning: Maths – Day 2 (Known Facts)  </vt:lpstr>
      <vt:lpstr>Home Learning: Maths – Day 2 (Known Facts)  </vt:lpstr>
      <vt:lpstr>Answers coming up…</vt:lpstr>
      <vt:lpstr>PowerPoint Presentation</vt:lpstr>
      <vt:lpstr>PowerPoint Presentation</vt:lpstr>
      <vt:lpstr>Home Learning: Maths – Day 3 (Long Division)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Learning: Maths – Day 1 (Multiplication)</dc:title>
  <dc:creator>jones9, max</dc:creator>
  <cp:lastModifiedBy>jones9, max</cp:lastModifiedBy>
  <cp:revision>9</cp:revision>
  <dcterms:created xsi:type="dcterms:W3CDTF">2021-01-05T08:25:18Z</dcterms:created>
  <dcterms:modified xsi:type="dcterms:W3CDTF">2021-01-05T13:17:09Z</dcterms:modified>
</cp:coreProperties>
</file>