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D6D72-FA7B-4CB8-A01C-14BD1288CC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697334-2DBC-4F30-B395-D796F636C3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5F4500-A123-4245-95BC-B7EF27464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6CE44-6DA8-47F6-978B-3F43C3DC2677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742F3-F168-4F9C-BD77-7204931E4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24236-3DCB-4E2C-AD22-CD14F1893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8A99-7571-48AA-B861-8305AE3247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429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0F090-7CE6-4D73-B2FC-9AED47776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96397C-E05A-4F63-81BE-AF5F93728D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E6916A-8118-42D5-A894-0B8FD34AB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6CE44-6DA8-47F6-978B-3F43C3DC2677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07AD6-9984-44E0-9E69-A0B0E58D1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8DE44-8441-4D60-A264-4C152B8FC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8A99-7571-48AA-B861-8305AE3247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784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E3F79E-E0E9-4A6E-8A0F-9DE770FD17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DD66A4-FB03-4F09-97A0-88F1E53755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17F3DE-98F0-4D87-944F-4CE34215B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6CE44-6DA8-47F6-978B-3F43C3DC2677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A653BF-423B-490F-950A-BEFB671A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3D0F4-1CA5-4137-A0A4-41F113640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8A99-7571-48AA-B861-8305AE3247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332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4CEA8-8B69-4A96-9F0F-0E3D8FF4F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2710D-6B0F-4E23-8874-97CAF16F2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F02E1-DC74-4C52-82F3-559212757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6CE44-6DA8-47F6-978B-3F43C3DC2677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5DC8D-2694-45D6-88CC-6D6CDBA62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8B03EB-6C3C-4B1D-8DF9-87D24CC27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8A99-7571-48AA-B861-8305AE3247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13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9AE11-1FC7-4CB3-BBF3-505367B5F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F765BF-A749-452B-A594-8F7001E65B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49581-0F58-44B7-97AE-1C9BD3E9F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6CE44-6DA8-47F6-978B-3F43C3DC2677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DDA5C-E235-40C5-9548-A31B22615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EC5C4-E4AA-455F-9BF5-7B185E251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8A99-7571-48AA-B861-8305AE3247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942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595BF-F9DC-4F3E-8E06-5249EF363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C2E91-8CD6-4164-AB60-26AC3E5998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222F82-E22F-400C-89D2-C646EC7CBF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5CF1C-F364-49AD-BBAD-BCE200BE8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6CE44-6DA8-47F6-978B-3F43C3DC2677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42EB44-C790-4FD9-9A4F-EA8943D1E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219FB-22A2-4DD9-BE59-33C859C74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8A99-7571-48AA-B861-8305AE3247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40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447D9-59C9-4BEB-AA44-1B69D86B1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0E1F67-3FE8-4A33-80F8-62E97CFD6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61645A-F4BC-486F-94A0-B6AA98940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439383-F725-442E-8D1B-354830A1FA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4FC013-58FD-4769-B05F-1F05CD890C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4141F0-7A07-4456-BB70-58F0DF479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6CE44-6DA8-47F6-978B-3F43C3DC2677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AD7A66-6C7F-4C79-8AC5-69929BDAC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377FB1-9570-4883-9476-2D08075A4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8A99-7571-48AA-B861-8305AE3247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93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59C0E-FB6E-478B-991A-43C6D82FC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43A1F6-D26B-46D0-B864-2B0CD3258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6CE44-6DA8-47F6-978B-3F43C3DC2677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4B809E-F21F-4C28-8135-7288F186C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0C6A97-90D4-4E05-B6F2-015488533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8A99-7571-48AA-B861-8305AE3247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893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2CDFD5-837D-4503-8E4A-DA201BF4E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6CE44-6DA8-47F6-978B-3F43C3DC2677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6082D7-ABC8-4A2E-BC68-4AD50323B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4324F5-55FE-4ED0-AAB5-F71A317E0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8A99-7571-48AA-B861-8305AE3247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399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E3038-DE53-4914-95F1-82297C7F9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E38EC-E191-4257-B133-1EC3F15E9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B40EEC-9334-4AE1-A060-309D5ED336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EEE38C-6F6B-496E-88B9-44B066328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6CE44-6DA8-47F6-978B-3F43C3DC2677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BCDF4-0B99-497A-87C9-E95DD241D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441B0-3CEB-44FC-851A-836259F72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8A99-7571-48AA-B861-8305AE3247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089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7B0C9-279A-424C-B773-7B9EEEB4E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1BD91E-6D4D-49AC-8587-E104D344B2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9CF8E3-CE5A-4B13-AFCC-6FBDA3F5D4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5271DC-515C-400E-81B0-22CB63597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6CE44-6DA8-47F6-978B-3F43C3DC2677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7B666E-D447-4383-A532-A891C2AD6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628DEF-FA44-4B67-9C24-E003EFC90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8A99-7571-48AA-B861-8305AE3247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97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76F6A8-9EDB-49A6-934A-22D485AFA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1DDA54-F98D-4DA4-8B7F-735B8070F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48320-6AD6-4DF1-AC22-7AB1281EEC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6CE44-6DA8-47F6-978B-3F43C3DC2677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ED016-4D9A-4754-9A60-443C79566F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E35F2-6602-4B6A-A9AA-6F7C932D94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58A99-7571-48AA-B861-8305AE3247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06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0C24CA2-DC25-4DD6-84E1-B3C8EEFE30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5613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8012690-E1F4-4A83-913B-133C8AFDED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2753360"/>
            <a:ext cx="12192000" cy="410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419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jones9, max</dc:creator>
  <cp:lastModifiedBy>jones9, max</cp:lastModifiedBy>
  <cp:revision>2</cp:revision>
  <dcterms:created xsi:type="dcterms:W3CDTF">2021-01-27T14:54:13Z</dcterms:created>
  <dcterms:modified xsi:type="dcterms:W3CDTF">2021-01-27T15:29:04Z</dcterms:modified>
</cp:coreProperties>
</file>