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83" r:id="rId6"/>
    <p:sldId id="280" r:id="rId7"/>
    <p:sldId id="291" r:id="rId8"/>
    <p:sldId id="290" r:id="rId9"/>
    <p:sldId id="292" r:id="rId10"/>
    <p:sldId id="273" r:id="rId11"/>
    <p:sldId id="285" r:id="rId12"/>
    <p:sldId id="286" r:id="rId13"/>
    <p:sldId id="289" r:id="rId14"/>
    <p:sldId id="288" r:id="rId15"/>
    <p:sldId id="287" r:id="rId16"/>
    <p:sldId id="260"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80" d="100"/>
          <a:sy n="80" d="100"/>
        </p:scale>
        <p:origin x="3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9.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Pack-01/02/21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12192000" cy="3724096"/>
          </a:xfrm>
          <a:prstGeom prst="rect">
            <a:avLst/>
          </a:prstGeom>
          <a:noFill/>
        </p:spPr>
        <p:txBody>
          <a:bodyPr wrap="square" rtlCol="0">
            <a:spAutoFit/>
          </a:bodyPr>
          <a:lstStyle/>
          <a:p>
            <a:r>
              <a:rPr lang="en-GB" sz="6000" u="sng" dirty="0">
                <a:solidFill>
                  <a:srgbClr val="FF0000"/>
                </a:solidFill>
              </a:rPr>
              <a:t>Reading – </a:t>
            </a:r>
          </a:p>
          <a:p>
            <a:r>
              <a:rPr lang="en-GB" sz="4400" u="sng" dirty="0"/>
              <a:t>To retrieve information from a text.</a:t>
            </a:r>
          </a:p>
          <a:p>
            <a:r>
              <a:rPr lang="en-GB" sz="4400" u="sng" dirty="0"/>
              <a:t>To infer and predict answers, using the text to support my ideas.</a:t>
            </a:r>
          </a:p>
          <a:p>
            <a:r>
              <a:rPr lang="en-GB" sz="4400" u="sng" dirty="0"/>
              <a:t>To find words with similar meanings.</a:t>
            </a:r>
            <a:endParaRPr lang="en-GB" sz="3200" dirty="0"/>
          </a:p>
        </p:txBody>
      </p:sp>
      <p:sp>
        <p:nvSpPr>
          <p:cNvPr id="2" name="TextBox 1">
            <a:extLst>
              <a:ext uri="{FF2B5EF4-FFF2-40B4-BE49-F238E27FC236}">
                <a16:creationId xmlns:a16="http://schemas.microsoft.com/office/drawing/2014/main" id="{EFF62226-462E-49DC-9057-654051F60901}"/>
              </a:ext>
            </a:extLst>
          </p:cNvPr>
          <p:cNvSpPr txBox="1"/>
          <p:nvPr/>
        </p:nvSpPr>
        <p:spPr>
          <a:xfrm>
            <a:off x="98131" y="3754337"/>
            <a:ext cx="11909502" cy="3046988"/>
          </a:xfrm>
          <a:prstGeom prst="rect">
            <a:avLst/>
          </a:prstGeom>
          <a:noFill/>
        </p:spPr>
        <p:txBody>
          <a:bodyPr wrap="square" rtlCol="0">
            <a:spAutoFit/>
          </a:bodyPr>
          <a:lstStyle/>
          <a:p>
            <a:r>
              <a:rPr lang="en-GB" sz="2000" dirty="0">
                <a:solidFill>
                  <a:srgbClr val="0000FF"/>
                </a:solidFill>
              </a:rPr>
              <a:t>The short extracts on the following pages have several questions each, based on the Reading </a:t>
            </a:r>
            <a:r>
              <a:rPr lang="en-GB" sz="2000" b="1" dirty="0">
                <a:solidFill>
                  <a:srgbClr val="0000FF"/>
                </a:solidFill>
              </a:rPr>
              <a:t>VIPERS</a:t>
            </a:r>
            <a:r>
              <a:rPr lang="en-GB" sz="2000" dirty="0">
                <a:solidFill>
                  <a:srgbClr val="0000FF"/>
                </a:solidFill>
              </a:rPr>
              <a:t> topic areas (</a:t>
            </a:r>
            <a:r>
              <a:rPr lang="en-GB" sz="2000" b="1" dirty="0">
                <a:solidFill>
                  <a:srgbClr val="0000FF"/>
                </a:solidFill>
              </a:rPr>
              <a:t>V</a:t>
            </a:r>
            <a:r>
              <a:rPr lang="en-GB" sz="2000" dirty="0">
                <a:solidFill>
                  <a:srgbClr val="0000FF"/>
                </a:solidFill>
              </a:rPr>
              <a:t>ocabulary, </a:t>
            </a:r>
            <a:r>
              <a:rPr lang="en-GB" sz="2000" b="1" dirty="0">
                <a:solidFill>
                  <a:srgbClr val="0000FF"/>
                </a:solidFill>
              </a:rPr>
              <a:t>I</a:t>
            </a:r>
            <a:r>
              <a:rPr lang="en-GB" sz="2000" dirty="0">
                <a:solidFill>
                  <a:srgbClr val="0000FF"/>
                </a:solidFill>
              </a:rPr>
              <a:t>nference, </a:t>
            </a:r>
            <a:r>
              <a:rPr lang="en-GB" sz="2000" b="1" dirty="0">
                <a:solidFill>
                  <a:srgbClr val="0000FF"/>
                </a:solidFill>
              </a:rPr>
              <a:t>P</a:t>
            </a:r>
            <a:r>
              <a:rPr lang="en-GB" sz="2000" dirty="0">
                <a:solidFill>
                  <a:srgbClr val="0000FF"/>
                </a:solidFill>
              </a:rPr>
              <a:t>rediction, </a:t>
            </a:r>
            <a:r>
              <a:rPr lang="en-GB" sz="2000" b="1" dirty="0">
                <a:solidFill>
                  <a:srgbClr val="0000FF"/>
                </a:solidFill>
              </a:rPr>
              <a:t>E</a:t>
            </a:r>
            <a:r>
              <a:rPr lang="en-GB" sz="2000" dirty="0">
                <a:solidFill>
                  <a:srgbClr val="0000FF"/>
                </a:solidFill>
              </a:rPr>
              <a:t>xplanation, </a:t>
            </a:r>
            <a:r>
              <a:rPr lang="en-GB" sz="2000" b="1" dirty="0">
                <a:solidFill>
                  <a:srgbClr val="0000FF"/>
                </a:solidFill>
              </a:rPr>
              <a:t>R</a:t>
            </a:r>
            <a:r>
              <a:rPr lang="en-GB" sz="2000" dirty="0">
                <a:solidFill>
                  <a:srgbClr val="0000FF"/>
                </a:solidFill>
              </a:rPr>
              <a:t>etrieval and </a:t>
            </a:r>
            <a:r>
              <a:rPr lang="en-GB" sz="2000" b="1" dirty="0">
                <a:solidFill>
                  <a:srgbClr val="0000FF"/>
                </a:solidFill>
              </a:rPr>
              <a:t>S</a:t>
            </a:r>
            <a:r>
              <a:rPr lang="en-GB" sz="2000" dirty="0">
                <a:solidFill>
                  <a:srgbClr val="0000FF"/>
                </a:solidFill>
              </a:rPr>
              <a:t>ummarising). </a:t>
            </a:r>
          </a:p>
          <a:p>
            <a:r>
              <a:rPr lang="en-GB" sz="2000" dirty="0">
                <a:solidFill>
                  <a:srgbClr val="0000FF"/>
                </a:solidFill>
              </a:rPr>
              <a:t>Read the texts, taking no more than a minute or so to do this, and then answer the questions about the text, thinking about which type of reading VIPER you are answering. </a:t>
            </a:r>
          </a:p>
          <a:p>
            <a:r>
              <a:rPr lang="en-GB" sz="2000" dirty="0">
                <a:solidFill>
                  <a:srgbClr val="0000FF"/>
                </a:solidFill>
              </a:rPr>
              <a:t>The following page explains in some more detail what the reading VIPERS are about. Try to use these when reading with your child. These are suggestions, not requirements! Please use them as you see fit.</a:t>
            </a:r>
          </a:p>
          <a:p>
            <a:endParaRPr lang="en-GB" sz="2400" b="1" dirty="0">
              <a:solidFill>
                <a:srgbClr val="0000FF"/>
              </a:solidFill>
            </a:endParaRPr>
          </a:p>
          <a:p>
            <a:r>
              <a:rPr lang="en-GB" sz="2400" b="1" dirty="0">
                <a:solidFill>
                  <a:srgbClr val="FF0000"/>
                </a:solidFill>
              </a:rPr>
              <a:t>NB:- Answers are provided, but no peeping until you have attempted the questions yourself!!</a:t>
            </a:r>
          </a:p>
        </p:txBody>
      </p:sp>
    </p:spTree>
    <p:extLst>
      <p:ext uri="{BB962C8B-B14F-4D97-AF65-F5344CB8AC3E}">
        <p14:creationId xmlns:p14="http://schemas.microsoft.com/office/powerpoint/2010/main" val="375019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9B1FE-3641-4F96-9063-B467FC9FDCC5}"/>
              </a:ext>
            </a:extLst>
          </p:cNvPr>
          <p:cNvPicPr>
            <a:picLocks noChangeAspect="1"/>
          </p:cNvPicPr>
          <p:nvPr/>
        </p:nvPicPr>
        <p:blipFill>
          <a:blip r:embed="rId2"/>
          <a:stretch>
            <a:fillRect/>
          </a:stretch>
        </p:blipFill>
        <p:spPr>
          <a:xfrm rot="5400000">
            <a:off x="-837957" y="939663"/>
            <a:ext cx="6766571" cy="4978683"/>
          </a:xfrm>
          <a:prstGeom prst="rect">
            <a:avLst/>
          </a:prstGeom>
        </p:spPr>
      </p:pic>
      <p:cxnSp>
        <p:nvCxnSpPr>
          <p:cNvPr id="46" name="Straight Arrow Connector 45">
            <a:extLst>
              <a:ext uri="{FF2B5EF4-FFF2-40B4-BE49-F238E27FC236}">
                <a16:creationId xmlns:a16="http://schemas.microsoft.com/office/drawing/2014/main" id="{42B6F546-EE04-4D8B-ABEE-340DC0A628E8}"/>
              </a:ext>
            </a:extLst>
          </p:cNvPr>
          <p:cNvCxnSpPr/>
          <p:nvPr/>
        </p:nvCxnSpPr>
        <p:spPr>
          <a:xfrm>
            <a:off x="5056594" y="279561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924DC8-7C92-48A8-B875-05BF84301018}"/>
              </a:ext>
            </a:extLst>
          </p:cNvPr>
          <p:cNvCxnSpPr/>
          <p:nvPr/>
        </p:nvCxnSpPr>
        <p:spPr>
          <a:xfrm>
            <a:off x="5101943" y="417815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23B550F-91CE-4D36-9E95-168DBAA0116B}"/>
              </a:ext>
            </a:extLst>
          </p:cNvPr>
          <p:cNvCxnSpPr/>
          <p:nvPr/>
        </p:nvCxnSpPr>
        <p:spPr>
          <a:xfrm>
            <a:off x="5064765" y="5170734"/>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5FCAB5-8CD7-42EF-B376-896EB6A9535E}"/>
              </a:ext>
            </a:extLst>
          </p:cNvPr>
          <p:cNvCxnSpPr/>
          <p:nvPr/>
        </p:nvCxnSpPr>
        <p:spPr>
          <a:xfrm>
            <a:off x="5064765" y="634161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9BEE885-4449-4F5C-BAE1-B6263B68E59F}"/>
              </a:ext>
            </a:extLst>
          </p:cNvPr>
          <p:cNvCxnSpPr/>
          <p:nvPr/>
        </p:nvCxnSpPr>
        <p:spPr>
          <a:xfrm>
            <a:off x="5056595" y="170214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222136-EA1B-4380-B417-3226852392F9}"/>
              </a:ext>
            </a:extLst>
          </p:cNvPr>
          <p:cNvCxnSpPr/>
          <p:nvPr/>
        </p:nvCxnSpPr>
        <p:spPr>
          <a:xfrm>
            <a:off x="5056595" y="73059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45C8C0-E887-468A-8C19-4B0C34CE49D7}"/>
              </a:ext>
            </a:extLst>
          </p:cNvPr>
          <p:cNvSpPr txBox="1"/>
          <p:nvPr/>
        </p:nvSpPr>
        <p:spPr>
          <a:xfrm>
            <a:off x="6595109" y="511269"/>
            <a:ext cx="5045957" cy="830997"/>
          </a:xfrm>
          <a:prstGeom prst="rect">
            <a:avLst/>
          </a:prstGeom>
          <a:noFill/>
        </p:spPr>
        <p:txBody>
          <a:bodyPr wrap="square" rtlCol="0">
            <a:spAutoFit/>
          </a:bodyPr>
          <a:lstStyle/>
          <a:p>
            <a:r>
              <a:rPr lang="en-GB" sz="1600" dirty="0">
                <a:solidFill>
                  <a:srgbClr val="0000FF"/>
                </a:solidFill>
              </a:rPr>
              <a:t>Hunt for clues in the text, try missing the word out and then reading ‘around’ the word. What do words mean? What does this word tell you about the main character?</a:t>
            </a:r>
          </a:p>
        </p:txBody>
      </p:sp>
      <p:sp>
        <p:nvSpPr>
          <p:cNvPr id="54" name="TextBox 53">
            <a:extLst>
              <a:ext uri="{FF2B5EF4-FFF2-40B4-BE49-F238E27FC236}">
                <a16:creationId xmlns:a16="http://schemas.microsoft.com/office/drawing/2014/main" id="{B08FD2BE-CD13-47BB-8FD6-57CC1CBDFE0F}"/>
              </a:ext>
            </a:extLst>
          </p:cNvPr>
          <p:cNvSpPr txBox="1"/>
          <p:nvPr/>
        </p:nvSpPr>
        <p:spPr>
          <a:xfrm>
            <a:off x="6595110" y="1484204"/>
            <a:ext cx="5314950" cy="1077218"/>
          </a:xfrm>
          <a:prstGeom prst="rect">
            <a:avLst/>
          </a:prstGeom>
          <a:noFill/>
        </p:spPr>
        <p:txBody>
          <a:bodyPr wrap="square" rtlCol="0">
            <a:spAutoFit/>
          </a:bodyPr>
          <a:lstStyle/>
          <a:p>
            <a:r>
              <a:rPr lang="en-GB" sz="1600" dirty="0"/>
              <a:t>Working out what </a:t>
            </a:r>
            <a:r>
              <a:rPr lang="en-GB" sz="1600" i="1" dirty="0"/>
              <a:t>isn’t</a:t>
            </a:r>
            <a:r>
              <a:rPr lang="en-GB" sz="1600" dirty="0"/>
              <a:t> said directly in the text. E.g.: ‘</a:t>
            </a:r>
            <a:r>
              <a:rPr lang="en-GB" sz="1600" i="1" dirty="0"/>
              <a:t>He shivered and the hairs on his neck stood up.’ </a:t>
            </a:r>
            <a:r>
              <a:rPr lang="en-GB" sz="1600" dirty="0"/>
              <a:t>Is this person cold, or afraid? How do you know? What voice might these characters use? What did the author want us to feel like here?</a:t>
            </a:r>
          </a:p>
        </p:txBody>
      </p:sp>
      <p:sp>
        <p:nvSpPr>
          <p:cNvPr id="55" name="TextBox 54">
            <a:extLst>
              <a:ext uri="{FF2B5EF4-FFF2-40B4-BE49-F238E27FC236}">
                <a16:creationId xmlns:a16="http://schemas.microsoft.com/office/drawing/2014/main" id="{CA7995C9-39CD-4701-8257-33C9A9B4536C}"/>
              </a:ext>
            </a:extLst>
          </p:cNvPr>
          <p:cNvSpPr txBox="1"/>
          <p:nvPr/>
        </p:nvSpPr>
        <p:spPr>
          <a:xfrm>
            <a:off x="6595110" y="2594447"/>
            <a:ext cx="5234940" cy="1077218"/>
          </a:xfrm>
          <a:prstGeom prst="rect">
            <a:avLst/>
          </a:prstGeom>
          <a:noFill/>
        </p:spPr>
        <p:txBody>
          <a:bodyPr wrap="square" rtlCol="0">
            <a:spAutoFit/>
          </a:bodyPr>
          <a:lstStyle/>
          <a:p>
            <a:r>
              <a:rPr lang="en-GB" sz="1600" dirty="0">
                <a:solidFill>
                  <a:srgbClr val="0000FF"/>
                </a:solidFill>
              </a:rPr>
              <a:t>Read the text and try to make an ‘educated’ guess about what will happen in the next chapter, paragraph, book etc.</a:t>
            </a:r>
          </a:p>
          <a:p>
            <a:r>
              <a:rPr lang="en-GB" sz="1600" dirty="0">
                <a:solidFill>
                  <a:srgbClr val="0000FF"/>
                </a:solidFill>
              </a:rPr>
              <a:t>What does this paragraph suggest will happen next? Where will the main character go? How do you know?</a:t>
            </a:r>
          </a:p>
        </p:txBody>
      </p:sp>
      <p:sp>
        <p:nvSpPr>
          <p:cNvPr id="56" name="TextBox 55">
            <a:extLst>
              <a:ext uri="{FF2B5EF4-FFF2-40B4-BE49-F238E27FC236}">
                <a16:creationId xmlns:a16="http://schemas.microsoft.com/office/drawing/2014/main" id="{1952E71A-D9CF-4F8D-968E-07964535B61A}"/>
              </a:ext>
            </a:extLst>
          </p:cNvPr>
          <p:cNvSpPr txBox="1"/>
          <p:nvPr/>
        </p:nvSpPr>
        <p:spPr>
          <a:xfrm>
            <a:off x="6595110" y="3786344"/>
            <a:ext cx="5045957" cy="830997"/>
          </a:xfrm>
          <a:prstGeom prst="rect">
            <a:avLst/>
          </a:prstGeom>
          <a:noFill/>
        </p:spPr>
        <p:txBody>
          <a:bodyPr wrap="square" rtlCol="0">
            <a:spAutoFit/>
          </a:bodyPr>
          <a:lstStyle/>
          <a:p>
            <a:r>
              <a:rPr lang="en-GB" sz="1600" dirty="0"/>
              <a:t>How does the author engage the reader? What is the purpose of this text feature? What is the author’s point of view? Why is the text organised in this way? </a:t>
            </a:r>
          </a:p>
        </p:txBody>
      </p:sp>
      <p:sp>
        <p:nvSpPr>
          <p:cNvPr id="58" name="TextBox 57">
            <a:extLst>
              <a:ext uri="{FF2B5EF4-FFF2-40B4-BE49-F238E27FC236}">
                <a16:creationId xmlns:a16="http://schemas.microsoft.com/office/drawing/2014/main" id="{29033B0A-5063-4B82-BA16-C32C407E2152}"/>
              </a:ext>
            </a:extLst>
          </p:cNvPr>
          <p:cNvSpPr txBox="1"/>
          <p:nvPr/>
        </p:nvSpPr>
        <p:spPr>
          <a:xfrm>
            <a:off x="6595109" y="4674680"/>
            <a:ext cx="4965947" cy="1077218"/>
          </a:xfrm>
          <a:prstGeom prst="rect">
            <a:avLst/>
          </a:prstGeom>
          <a:noFill/>
        </p:spPr>
        <p:txBody>
          <a:bodyPr wrap="square" rtlCol="0">
            <a:spAutoFit/>
          </a:bodyPr>
          <a:lstStyle/>
          <a:p>
            <a:r>
              <a:rPr lang="en-GB" sz="1600" dirty="0">
                <a:solidFill>
                  <a:srgbClr val="0000FF"/>
                </a:solidFill>
              </a:rPr>
              <a:t>When was the story written? Who </a:t>
            </a:r>
            <a:r>
              <a:rPr lang="en-GB" sz="1600" dirty="0" err="1">
                <a:solidFill>
                  <a:srgbClr val="0000FF"/>
                </a:solidFill>
              </a:rPr>
              <a:t>afre</a:t>
            </a:r>
            <a:r>
              <a:rPr lang="en-GB" sz="1600" dirty="0">
                <a:solidFill>
                  <a:srgbClr val="0000FF"/>
                </a:solidFill>
              </a:rPr>
              <a:t> the main characters? What genre of writing is this? When did the main event happen? Find 2 facts about the main character.</a:t>
            </a:r>
          </a:p>
        </p:txBody>
      </p:sp>
      <p:sp>
        <p:nvSpPr>
          <p:cNvPr id="59" name="TextBox 58">
            <a:extLst>
              <a:ext uri="{FF2B5EF4-FFF2-40B4-BE49-F238E27FC236}">
                <a16:creationId xmlns:a16="http://schemas.microsoft.com/office/drawing/2014/main" id="{B4C42A1F-2386-4DE6-ADC1-7A28D77118B2}"/>
              </a:ext>
            </a:extLst>
          </p:cNvPr>
          <p:cNvSpPr txBox="1"/>
          <p:nvPr/>
        </p:nvSpPr>
        <p:spPr>
          <a:xfrm>
            <a:off x="2116049" y="0"/>
            <a:ext cx="925830" cy="369332"/>
          </a:xfrm>
          <a:prstGeom prst="rect">
            <a:avLst/>
          </a:prstGeom>
          <a:noFill/>
        </p:spPr>
        <p:txBody>
          <a:bodyPr wrap="square" rtlCol="0">
            <a:spAutoFit/>
          </a:bodyPr>
          <a:lstStyle/>
          <a:p>
            <a:r>
              <a:rPr lang="en-GB" b="1" i="1" u="sng" dirty="0"/>
              <a:t>VIPERS</a:t>
            </a:r>
          </a:p>
        </p:txBody>
      </p:sp>
      <p:sp>
        <p:nvSpPr>
          <p:cNvPr id="60" name="TextBox 59">
            <a:extLst>
              <a:ext uri="{FF2B5EF4-FFF2-40B4-BE49-F238E27FC236}">
                <a16:creationId xmlns:a16="http://schemas.microsoft.com/office/drawing/2014/main" id="{3E64F00F-18CF-4DAB-8AE7-DE58A7064D9E}"/>
              </a:ext>
            </a:extLst>
          </p:cNvPr>
          <p:cNvSpPr txBox="1"/>
          <p:nvPr/>
        </p:nvSpPr>
        <p:spPr>
          <a:xfrm>
            <a:off x="6675120" y="0"/>
            <a:ext cx="4320540" cy="369332"/>
          </a:xfrm>
          <a:prstGeom prst="rect">
            <a:avLst/>
          </a:prstGeom>
          <a:noFill/>
        </p:spPr>
        <p:txBody>
          <a:bodyPr wrap="square" rtlCol="0">
            <a:spAutoFit/>
          </a:bodyPr>
          <a:lstStyle/>
          <a:p>
            <a:r>
              <a:rPr lang="en-GB" b="1" i="1" u="sng" dirty="0"/>
              <a:t>EXAMPLE QUESTIONS</a:t>
            </a:r>
          </a:p>
        </p:txBody>
      </p:sp>
      <p:sp>
        <p:nvSpPr>
          <p:cNvPr id="61" name="TextBox 60">
            <a:extLst>
              <a:ext uri="{FF2B5EF4-FFF2-40B4-BE49-F238E27FC236}">
                <a16:creationId xmlns:a16="http://schemas.microsoft.com/office/drawing/2014/main" id="{1F4BE9EE-A076-4B29-A846-B1A84C3CDC47}"/>
              </a:ext>
            </a:extLst>
          </p:cNvPr>
          <p:cNvSpPr txBox="1"/>
          <p:nvPr/>
        </p:nvSpPr>
        <p:spPr>
          <a:xfrm>
            <a:off x="6595109" y="5809238"/>
            <a:ext cx="4885937" cy="1077218"/>
          </a:xfrm>
          <a:prstGeom prst="rect">
            <a:avLst/>
          </a:prstGeom>
          <a:noFill/>
        </p:spPr>
        <p:txBody>
          <a:bodyPr wrap="square" rtlCol="0">
            <a:spAutoFit/>
          </a:bodyPr>
          <a:lstStyle/>
          <a:p>
            <a:r>
              <a:rPr lang="en-GB" sz="1600" dirty="0"/>
              <a:t>Can you number these events in the order they happened? Summarise the beginning / middle / and end of the story. What would you call this chapter if you had to name it? Why?</a:t>
            </a:r>
          </a:p>
        </p:txBody>
      </p:sp>
    </p:spTree>
    <p:extLst>
      <p:ext uri="{BB962C8B-B14F-4D97-AF65-F5344CB8AC3E}">
        <p14:creationId xmlns:p14="http://schemas.microsoft.com/office/powerpoint/2010/main" val="280975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2D618-4A64-42D6-855E-D1E1A4407187}"/>
              </a:ext>
            </a:extLst>
          </p:cNvPr>
          <p:cNvPicPr>
            <a:picLocks noChangeAspect="1"/>
          </p:cNvPicPr>
          <p:nvPr/>
        </p:nvPicPr>
        <p:blipFill>
          <a:blip r:embed="rId2"/>
          <a:stretch>
            <a:fillRect/>
          </a:stretch>
        </p:blipFill>
        <p:spPr>
          <a:xfrm>
            <a:off x="635131" y="0"/>
            <a:ext cx="4484882" cy="6858000"/>
          </a:xfrm>
          <a:prstGeom prst="rect">
            <a:avLst/>
          </a:prstGeom>
        </p:spPr>
      </p:pic>
      <p:pic>
        <p:nvPicPr>
          <p:cNvPr id="5" name="Picture 4">
            <a:extLst>
              <a:ext uri="{FF2B5EF4-FFF2-40B4-BE49-F238E27FC236}">
                <a16:creationId xmlns:a16="http://schemas.microsoft.com/office/drawing/2014/main" id="{33C12A07-9211-4CDD-80CB-72FA06D0DB94}"/>
              </a:ext>
            </a:extLst>
          </p:cNvPr>
          <p:cNvPicPr>
            <a:picLocks noChangeAspect="1"/>
          </p:cNvPicPr>
          <p:nvPr/>
        </p:nvPicPr>
        <p:blipFill>
          <a:blip r:embed="rId3"/>
          <a:stretch>
            <a:fillRect/>
          </a:stretch>
        </p:blipFill>
        <p:spPr>
          <a:xfrm>
            <a:off x="6458426" y="0"/>
            <a:ext cx="5339719" cy="6858000"/>
          </a:xfrm>
          <a:prstGeom prst="rect">
            <a:avLst/>
          </a:prstGeom>
        </p:spPr>
      </p:pic>
      <p:pic>
        <p:nvPicPr>
          <p:cNvPr id="6" name="Picture 5">
            <a:extLst>
              <a:ext uri="{FF2B5EF4-FFF2-40B4-BE49-F238E27FC236}">
                <a16:creationId xmlns:a16="http://schemas.microsoft.com/office/drawing/2014/main" id="{1AA6DF2A-79AA-46E2-A621-15697F061BFD}"/>
              </a:ext>
            </a:extLst>
          </p:cNvPr>
          <p:cNvPicPr>
            <a:picLocks noChangeAspect="1"/>
          </p:cNvPicPr>
          <p:nvPr/>
        </p:nvPicPr>
        <p:blipFill rotWithShape="1">
          <a:blip r:embed="rId4"/>
          <a:srcRect t="3459"/>
          <a:stretch/>
        </p:blipFill>
        <p:spPr>
          <a:xfrm>
            <a:off x="5591239" y="1843876"/>
            <a:ext cx="844406" cy="1028701"/>
          </a:xfrm>
          <a:prstGeom prst="rect">
            <a:avLst/>
          </a:prstGeom>
        </p:spPr>
      </p:pic>
      <p:pic>
        <p:nvPicPr>
          <p:cNvPr id="7" name="Picture 6">
            <a:extLst>
              <a:ext uri="{FF2B5EF4-FFF2-40B4-BE49-F238E27FC236}">
                <a16:creationId xmlns:a16="http://schemas.microsoft.com/office/drawing/2014/main" id="{3D899606-7ABB-4C3D-8EA6-99B0D72661AD}"/>
              </a:ext>
            </a:extLst>
          </p:cNvPr>
          <p:cNvPicPr>
            <a:picLocks noChangeAspect="1"/>
          </p:cNvPicPr>
          <p:nvPr/>
        </p:nvPicPr>
        <p:blipFill rotWithShape="1">
          <a:blip r:embed="rId5"/>
          <a:srcRect t="2593"/>
          <a:stretch/>
        </p:blipFill>
        <p:spPr>
          <a:xfrm>
            <a:off x="5613561" y="3428835"/>
            <a:ext cx="844865" cy="1028701"/>
          </a:xfrm>
          <a:prstGeom prst="rect">
            <a:avLst/>
          </a:prstGeom>
        </p:spPr>
      </p:pic>
      <p:pic>
        <p:nvPicPr>
          <p:cNvPr id="8" name="Picture 7">
            <a:extLst>
              <a:ext uri="{FF2B5EF4-FFF2-40B4-BE49-F238E27FC236}">
                <a16:creationId xmlns:a16="http://schemas.microsoft.com/office/drawing/2014/main" id="{E0474A75-DA02-484C-837A-188F7A3FE977}"/>
              </a:ext>
            </a:extLst>
          </p:cNvPr>
          <p:cNvPicPr>
            <a:picLocks noChangeAspect="1"/>
          </p:cNvPicPr>
          <p:nvPr/>
        </p:nvPicPr>
        <p:blipFill rotWithShape="1">
          <a:blip r:embed="rId6"/>
          <a:srcRect t="2450"/>
          <a:stretch/>
        </p:blipFill>
        <p:spPr>
          <a:xfrm>
            <a:off x="5614021" y="5576649"/>
            <a:ext cx="844405" cy="1050227"/>
          </a:xfrm>
          <a:prstGeom prst="rect">
            <a:avLst/>
          </a:prstGeom>
        </p:spPr>
      </p:pic>
      <p:grpSp>
        <p:nvGrpSpPr>
          <p:cNvPr id="9" name="Group 8">
            <a:extLst>
              <a:ext uri="{FF2B5EF4-FFF2-40B4-BE49-F238E27FC236}">
                <a16:creationId xmlns:a16="http://schemas.microsoft.com/office/drawing/2014/main" id="{5F15B75B-430F-4878-B6F0-B6C3D7FD365F}"/>
              </a:ext>
            </a:extLst>
          </p:cNvPr>
          <p:cNvGrpSpPr/>
          <p:nvPr/>
        </p:nvGrpSpPr>
        <p:grpSpPr>
          <a:xfrm>
            <a:off x="5591241" y="595233"/>
            <a:ext cx="844405" cy="1081065"/>
            <a:chOff x="4972500" y="1070895"/>
            <a:chExt cx="844405" cy="1081065"/>
          </a:xfrm>
        </p:grpSpPr>
        <p:pic>
          <p:nvPicPr>
            <p:cNvPr id="10" name="Picture 9">
              <a:extLst>
                <a:ext uri="{FF2B5EF4-FFF2-40B4-BE49-F238E27FC236}">
                  <a16:creationId xmlns:a16="http://schemas.microsoft.com/office/drawing/2014/main" id="{73A8ABD0-AD5E-4F44-A098-A3C495415021}"/>
                </a:ext>
              </a:extLst>
            </p:cNvPr>
            <p:cNvPicPr>
              <a:picLocks noChangeAspect="1"/>
            </p:cNvPicPr>
            <p:nvPr/>
          </p:nvPicPr>
          <p:blipFill rotWithShape="1">
            <a:blip r:embed="rId7"/>
            <a:srcRect t="19408"/>
            <a:stretch/>
          </p:blipFill>
          <p:spPr>
            <a:xfrm>
              <a:off x="4972500" y="1231899"/>
              <a:ext cx="844405" cy="920061"/>
            </a:xfrm>
            <a:prstGeom prst="rect">
              <a:avLst/>
            </a:prstGeom>
          </p:spPr>
        </p:pic>
        <p:pic>
          <p:nvPicPr>
            <p:cNvPr id="11" name="Picture 10">
              <a:extLst>
                <a:ext uri="{FF2B5EF4-FFF2-40B4-BE49-F238E27FC236}">
                  <a16:creationId xmlns:a16="http://schemas.microsoft.com/office/drawing/2014/main" id="{A06BC247-24AB-4055-B554-EB73ABF5AA5B}"/>
                </a:ext>
              </a:extLst>
            </p:cNvPr>
            <p:cNvPicPr>
              <a:picLocks noChangeAspect="1"/>
            </p:cNvPicPr>
            <p:nvPr/>
          </p:nvPicPr>
          <p:blipFill>
            <a:blip r:embed="rId8"/>
            <a:stretch>
              <a:fillRect/>
            </a:stretch>
          </p:blipFill>
          <p:spPr>
            <a:xfrm>
              <a:off x="5143724" y="1070895"/>
              <a:ext cx="501955" cy="161004"/>
            </a:xfrm>
            <a:prstGeom prst="rect">
              <a:avLst/>
            </a:prstGeom>
          </p:spPr>
        </p:pic>
      </p:grpSp>
    </p:spTree>
    <p:extLst>
      <p:ext uri="{BB962C8B-B14F-4D97-AF65-F5344CB8AC3E}">
        <p14:creationId xmlns:p14="http://schemas.microsoft.com/office/powerpoint/2010/main" val="3138468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EADF9-C7AB-4ED5-B88D-3F7693383586}"/>
              </a:ext>
            </a:extLst>
          </p:cNvPr>
          <p:cNvPicPr>
            <a:picLocks noChangeAspect="1"/>
          </p:cNvPicPr>
          <p:nvPr/>
        </p:nvPicPr>
        <p:blipFill>
          <a:blip r:embed="rId2"/>
          <a:stretch>
            <a:fillRect/>
          </a:stretch>
        </p:blipFill>
        <p:spPr>
          <a:xfrm>
            <a:off x="86677" y="0"/>
            <a:ext cx="5587543" cy="6858000"/>
          </a:xfrm>
          <a:prstGeom prst="rect">
            <a:avLst/>
          </a:prstGeom>
        </p:spPr>
      </p:pic>
      <p:pic>
        <p:nvPicPr>
          <p:cNvPr id="5" name="Picture 4">
            <a:extLst>
              <a:ext uri="{FF2B5EF4-FFF2-40B4-BE49-F238E27FC236}">
                <a16:creationId xmlns:a16="http://schemas.microsoft.com/office/drawing/2014/main" id="{1C00D985-0BDA-42C4-AD93-651F4C86D3A1}"/>
              </a:ext>
            </a:extLst>
          </p:cNvPr>
          <p:cNvPicPr>
            <a:picLocks noChangeAspect="1"/>
          </p:cNvPicPr>
          <p:nvPr/>
        </p:nvPicPr>
        <p:blipFill>
          <a:blip r:embed="rId3"/>
          <a:stretch>
            <a:fillRect/>
          </a:stretch>
        </p:blipFill>
        <p:spPr>
          <a:xfrm>
            <a:off x="7064506" y="0"/>
            <a:ext cx="5040817" cy="6858000"/>
          </a:xfrm>
          <a:prstGeom prst="rect">
            <a:avLst/>
          </a:prstGeom>
        </p:spPr>
      </p:pic>
      <p:pic>
        <p:nvPicPr>
          <p:cNvPr id="7" name="Picture 6">
            <a:extLst>
              <a:ext uri="{FF2B5EF4-FFF2-40B4-BE49-F238E27FC236}">
                <a16:creationId xmlns:a16="http://schemas.microsoft.com/office/drawing/2014/main" id="{524414CF-8E5D-4897-A5D6-6FBAADC0E0A0}"/>
              </a:ext>
            </a:extLst>
          </p:cNvPr>
          <p:cNvPicPr>
            <a:picLocks noChangeAspect="1"/>
          </p:cNvPicPr>
          <p:nvPr/>
        </p:nvPicPr>
        <p:blipFill rotWithShape="1">
          <a:blip r:embed="rId4"/>
          <a:srcRect t="3459"/>
          <a:stretch/>
        </p:blipFill>
        <p:spPr>
          <a:xfrm>
            <a:off x="6260555" y="845093"/>
            <a:ext cx="844406" cy="1028701"/>
          </a:xfrm>
          <a:prstGeom prst="rect">
            <a:avLst/>
          </a:prstGeom>
        </p:spPr>
      </p:pic>
      <p:pic>
        <p:nvPicPr>
          <p:cNvPr id="8" name="Picture 7">
            <a:extLst>
              <a:ext uri="{FF2B5EF4-FFF2-40B4-BE49-F238E27FC236}">
                <a16:creationId xmlns:a16="http://schemas.microsoft.com/office/drawing/2014/main" id="{2D412DDB-B151-4E31-A4C3-8809F39F5BCD}"/>
              </a:ext>
            </a:extLst>
          </p:cNvPr>
          <p:cNvPicPr>
            <a:picLocks noChangeAspect="1"/>
          </p:cNvPicPr>
          <p:nvPr/>
        </p:nvPicPr>
        <p:blipFill rotWithShape="1">
          <a:blip r:embed="rId5"/>
          <a:srcRect t="2593"/>
          <a:stretch/>
        </p:blipFill>
        <p:spPr>
          <a:xfrm>
            <a:off x="6260555" y="5288324"/>
            <a:ext cx="844865" cy="1028701"/>
          </a:xfrm>
          <a:prstGeom prst="rect">
            <a:avLst/>
          </a:prstGeom>
        </p:spPr>
      </p:pic>
      <p:pic>
        <p:nvPicPr>
          <p:cNvPr id="9" name="Picture 8">
            <a:extLst>
              <a:ext uri="{FF2B5EF4-FFF2-40B4-BE49-F238E27FC236}">
                <a16:creationId xmlns:a16="http://schemas.microsoft.com/office/drawing/2014/main" id="{830ED75D-2064-4256-9D10-FD97AB5D88C6}"/>
              </a:ext>
            </a:extLst>
          </p:cNvPr>
          <p:cNvPicPr>
            <a:picLocks noChangeAspect="1"/>
          </p:cNvPicPr>
          <p:nvPr/>
        </p:nvPicPr>
        <p:blipFill>
          <a:blip r:embed="rId6"/>
          <a:stretch>
            <a:fillRect/>
          </a:stretch>
        </p:blipFill>
        <p:spPr>
          <a:xfrm>
            <a:off x="6249394" y="3554420"/>
            <a:ext cx="844405" cy="1047062"/>
          </a:xfrm>
          <a:prstGeom prst="rect">
            <a:avLst/>
          </a:prstGeom>
        </p:spPr>
      </p:pic>
      <p:grpSp>
        <p:nvGrpSpPr>
          <p:cNvPr id="10" name="Group 9">
            <a:extLst>
              <a:ext uri="{FF2B5EF4-FFF2-40B4-BE49-F238E27FC236}">
                <a16:creationId xmlns:a16="http://schemas.microsoft.com/office/drawing/2014/main" id="{CE08CBA8-2CF1-4B09-BA68-833190D34FEF}"/>
              </a:ext>
            </a:extLst>
          </p:cNvPr>
          <p:cNvGrpSpPr/>
          <p:nvPr/>
        </p:nvGrpSpPr>
        <p:grpSpPr>
          <a:xfrm>
            <a:off x="6249396" y="2056959"/>
            <a:ext cx="844405" cy="1081065"/>
            <a:chOff x="4972500" y="1070895"/>
            <a:chExt cx="844405" cy="1081065"/>
          </a:xfrm>
        </p:grpSpPr>
        <p:pic>
          <p:nvPicPr>
            <p:cNvPr id="11" name="Picture 10">
              <a:extLst>
                <a:ext uri="{FF2B5EF4-FFF2-40B4-BE49-F238E27FC236}">
                  <a16:creationId xmlns:a16="http://schemas.microsoft.com/office/drawing/2014/main" id="{8976AB89-1BF1-41E1-BB6F-4EBEB6E2A33D}"/>
                </a:ext>
              </a:extLst>
            </p:cNvPr>
            <p:cNvPicPr>
              <a:picLocks noChangeAspect="1"/>
            </p:cNvPicPr>
            <p:nvPr/>
          </p:nvPicPr>
          <p:blipFill rotWithShape="1">
            <a:blip r:embed="rId7"/>
            <a:srcRect t="19408"/>
            <a:stretch/>
          </p:blipFill>
          <p:spPr>
            <a:xfrm>
              <a:off x="4972500" y="1231899"/>
              <a:ext cx="844405" cy="920061"/>
            </a:xfrm>
            <a:prstGeom prst="rect">
              <a:avLst/>
            </a:prstGeom>
          </p:spPr>
        </p:pic>
        <p:pic>
          <p:nvPicPr>
            <p:cNvPr id="12" name="Picture 11">
              <a:extLst>
                <a:ext uri="{FF2B5EF4-FFF2-40B4-BE49-F238E27FC236}">
                  <a16:creationId xmlns:a16="http://schemas.microsoft.com/office/drawing/2014/main" id="{8922E39B-6C67-4486-B300-9218E9D608FA}"/>
                </a:ext>
              </a:extLst>
            </p:cNvPr>
            <p:cNvPicPr>
              <a:picLocks noChangeAspect="1"/>
            </p:cNvPicPr>
            <p:nvPr/>
          </p:nvPicPr>
          <p:blipFill>
            <a:blip r:embed="rId8"/>
            <a:stretch>
              <a:fillRect/>
            </a:stretch>
          </p:blipFill>
          <p:spPr>
            <a:xfrm>
              <a:off x="5143724" y="1070895"/>
              <a:ext cx="501955" cy="161004"/>
            </a:xfrm>
            <a:prstGeom prst="rect">
              <a:avLst/>
            </a:prstGeom>
          </p:spPr>
        </p:pic>
      </p:grpSp>
    </p:spTree>
    <p:extLst>
      <p:ext uri="{BB962C8B-B14F-4D97-AF65-F5344CB8AC3E}">
        <p14:creationId xmlns:p14="http://schemas.microsoft.com/office/powerpoint/2010/main" val="127527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572940-D09C-47EB-B1BF-77826D347D6B}"/>
              </a:ext>
            </a:extLst>
          </p:cNvPr>
          <p:cNvPicPr>
            <a:picLocks noChangeAspect="1"/>
          </p:cNvPicPr>
          <p:nvPr/>
        </p:nvPicPr>
        <p:blipFill>
          <a:blip r:embed="rId2"/>
          <a:stretch>
            <a:fillRect/>
          </a:stretch>
        </p:blipFill>
        <p:spPr>
          <a:xfrm>
            <a:off x="294322" y="0"/>
            <a:ext cx="5065409" cy="4709160"/>
          </a:xfrm>
          <a:prstGeom prst="rect">
            <a:avLst/>
          </a:prstGeom>
        </p:spPr>
      </p:pic>
      <p:pic>
        <p:nvPicPr>
          <p:cNvPr id="5" name="Picture 4">
            <a:extLst>
              <a:ext uri="{FF2B5EF4-FFF2-40B4-BE49-F238E27FC236}">
                <a16:creationId xmlns:a16="http://schemas.microsoft.com/office/drawing/2014/main" id="{E5B9EA7F-453D-4EC5-93DB-BBFECBAE41CF}"/>
              </a:ext>
            </a:extLst>
          </p:cNvPr>
          <p:cNvPicPr>
            <a:picLocks noChangeAspect="1"/>
          </p:cNvPicPr>
          <p:nvPr/>
        </p:nvPicPr>
        <p:blipFill>
          <a:blip r:embed="rId3"/>
          <a:stretch>
            <a:fillRect/>
          </a:stretch>
        </p:blipFill>
        <p:spPr>
          <a:xfrm>
            <a:off x="294322" y="4709160"/>
            <a:ext cx="5065409" cy="2171700"/>
          </a:xfrm>
          <a:prstGeom prst="rect">
            <a:avLst/>
          </a:prstGeom>
        </p:spPr>
      </p:pic>
      <p:pic>
        <p:nvPicPr>
          <p:cNvPr id="7" name="Picture 6">
            <a:extLst>
              <a:ext uri="{FF2B5EF4-FFF2-40B4-BE49-F238E27FC236}">
                <a16:creationId xmlns:a16="http://schemas.microsoft.com/office/drawing/2014/main" id="{AD773AEF-227B-4BD8-8525-A3F8AEC1451D}"/>
              </a:ext>
            </a:extLst>
          </p:cNvPr>
          <p:cNvPicPr>
            <a:picLocks noChangeAspect="1"/>
          </p:cNvPicPr>
          <p:nvPr/>
        </p:nvPicPr>
        <p:blipFill>
          <a:blip r:embed="rId4"/>
          <a:stretch>
            <a:fillRect/>
          </a:stretch>
        </p:blipFill>
        <p:spPr>
          <a:xfrm>
            <a:off x="6832271" y="0"/>
            <a:ext cx="4611053" cy="6853960"/>
          </a:xfrm>
          <a:prstGeom prst="rect">
            <a:avLst/>
          </a:prstGeom>
        </p:spPr>
      </p:pic>
      <p:pic>
        <p:nvPicPr>
          <p:cNvPr id="8" name="Picture 7">
            <a:extLst>
              <a:ext uri="{FF2B5EF4-FFF2-40B4-BE49-F238E27FC236}">
                <a16:creationId xmlns:a16="http://schemas.microsoft.com/office/drawing/2014/main" id="{C8EDFEED-3D0C-4D98-8A99-15919631E753}"/>
              </a:ext>
            </a:extLst>
          </p:cNvPr>
          <p:cNvPicPr>
            <a:picLocks noChangeAspect="1"/>
          </p:cNvPicPr>
          <p:nvPr/>
        </p:nvPicPr>
        <p:blipFill rotWithShape="1">
          <a:blip r:embed="rId5"/>
          <a:srcRect t="2450"/>
          <a:stretch/>
        </p:blipFill>
        <p:spPr>
          <a:xfrm>
            <a:off x="5987866" y="5354491"/>
            <a:ext cx="844405" cy="1050227"/>
          </a:xfrm>
          <a:prstGeom prst="rect">
            <a:avLst/>
          </a:prstGeom>
        </p:spPr>
      </p:pic>
      <p:pic>
        <p:nvPicPr>
          <p:cNvPr id="9" name="Picture 8">
            <a:extLst>
              <a:ext uri="{FF2B5EF4-FFF2-40B4-BE49-F238E27FC236}">
                <a16:creationId xmlns:a16="http://schemas.microsoft.com/office/drawing/2014/main" id="{28C8F617-3A8A-4337-A90B-612C314B88B8}"/>
              </a:ext>
            </a:extLst>
          </p:cNvPr>
          <p:cNvPicPr>
            <a:picLocks noChangeAspect="1"/>
          </p:cNvPicPr>
          <p:nvPr/>
        </p:nvPicPr>
        <p:blipFill>
          <a:blip r:embed="rId6"/>
          <a:stretch>
            <a:fillRect/>
          </a:stretch>
        </p:blipFill>
        <p:spPr>
          <a:xfrm>
            <a:off x="5989235" y="1831049"/>
            <a:ext cx="844405" cy="1047062"/>
          </a:xfrm>
          <a:prstGeom prst="rect">
            <a:avLst/>
          </a:prstGeom>
        </p:spPr>
      </p:pic>
      <p:grpSp>
        <p:nvGrpSpPr>
          <p:cNvPr id="10" name="Group 9">
            <a:extLst>
              <a:ext uri="{FF2B5EF4-FFF2-40B4-BE49-F238E27FC236}">
                <a16:creationId xmlns:a16="http://schemas.microsoft.com/office/drawing/2014/main" id="{CE9236E4-3A2B-4709-8BEF-656863654D0D}"/>
              </a:ext>
            </a:extLst>
          </p:cNvPr>
          <p:cNvGrpSpPr/>
          <p:nvPr/>
        </p:nvGrpSpPr>
        <p:grpSpPr>
          <a:xfrm>
            <a:off x="5997912" y="453282"/>
            <a:ext cx="844405" cy="1081065"/>
            <a:chOff x="4972500" y="1070895"/>
            <a:chExt cx="844405" cy="1081065"/>
          </a:xfrm>
        </p:grpSpPr>
        <p:pic>
          <p:nvPicPr>
            <p:cNvPr id="11" name="Picture 10">
              <a:extLst>
                <a:ext uri="{FF2B5EF4-FFF2-40B4-BE49-F238E27FC236}">
                  <a16:creationId xmlns:a16="http://schemas.microsoft.com/office/drawing/2014/main" id="{4646A86C-D694-42CB-B937-EF3FFE057F5D}"/>
                </a:ext>
              </a:extLst>
            </p:cNvPr>
            <p:cNvPicPr>
              <a:picLocks noChangeAspect="1"/>
            </p:cNvPicPr>
            <p:nvPr/>
          </p:nvPicPr>
          <p:blipFill rotWithShape="1">
            <a:blip r:embed="rId7"/>
            <a:srcRect t="19408"/>
            <a:stretch/>
          </p:blipFill>
          <p:spPr>
            <a:xfrm>
              <a:off x="4972500" y="1231899"/>
              <a:ext cx="844405" cy="920061"/>
            </a:xfrm>
            <a:prstGeom prst="rect">
              <a:avLst/>
            </a:prstGeom>
          </p:spPr>
        </p:pic>
        <p:pic>
          <p:nvPicPr>
            <p:cNvPr id="12" name="Picture 11">
              <a:extLst>
                <a:ext uri="{FF2B5EF4-FFF2-40B4-BE49-F238E27FC236}">
                  <a16:creationId xmlns:a16="http://schemas.microsoft.com/office/drawing/2014/main" id="{1BF28F14-2045-432B-BDDD-2F2F1FB7B6D7}"/>
                </a:ext>
              </a:extLst>
            </p:cNvPr>
            <p:cNvPicPr>
              <a:picLocks noChangeAspect="1"/>
            </p:cNvPicPr>
            <p:nvPr/>
          </p:nvPicPr>
          <p:blipFill>
            <a:blip r:embed="rId8"/>
            <a:stretch>
              <a:fillRect/>
            </a:stretch>
          </p:blipFill>
          <p:spPr>
            <a:xfrm>
              <a:off x="5143724" y="1070895"/>
              <a:ext cx="501955" cy="161004"/>
            </a:xfrm>
            <a:prstGeom prst="rect">
              <a:avLst/>
            </a:prstGeom>
          </p:spPr>
        </p:pic>
      </p:grpSp>
      <p:pic>
        <p:nvPicPr>
          <p:cNvPr id="13" name="Picture 12">
            <a:extLst>
              <a:ext uri="{FF2B5EF4-FFF2-40B4-BE49-F238E27FC236}">
                <a16:creationId xmlns:a16="http://schemas.microsoft.com/office/drawing/2014/main" id="{3F43FCDE-91D1-4518-B69A-58E6F064B34E}"/>
              </a:ext>
            </a:extLst>
          </p:cNvPr>
          <p:cNvPicPr>
            <a:picLocks noChangeAspect="1"/>
          </p:cNvPicPr>
          <p:nvPr/>
        </p:nvPicPr>
        <p:blipFill>
          <a:blip r:embed="rId9"/>
          <a:stretch>
            <a:fillRect/>
          </a:stretch>
        </p:blipFill>
        <p:spPr>
          <a:xfrm>
            <a:off x="5990606" y="3706691"/>
            <a:ext cx="841665" cy="1028702"/>
          </a:xfrm>
          <a:prstGeom prst="rect">
            <a:avLst/>
          </a:prstGeom>
        </p:spPr>
      </p:pic>
    </p:spTree>
    <p:extLst>
      <p:ext uri="{BB962C8B-B14F-4D97-AF65-F5344CB8AC3E}">
        <p14:creationId xmlns:p14="http://schemas.microsoft.com/office/powerpoint/2010/main" val="371224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336B9CB-840C-49A8-8613-48B615D66FA9}"/>
              </a:ext>
            </a:extLst>
          </p:cNvPr>
          <p:cNvGrpSpPr/>
          <p:nvPr/>
        </p:nvGrpSpPr>
        <p:grpSpPr>
          <a:xfrm>
            <a:off x="74836" y="308610"/>
            <a:ext cx="3896777" cy="6240780"/>
            <a:chOff x="-1" y="889119"/>
            <a:chExt cx="2990400" cy="4671575"/>
          </a:xfrm>
        </p:grpSpPr>
        <p:pic>
          <p:nvPicPr>
            <p:cNvPr id="3" name="Picture 2">
              <a:extLst>
                <a:ext uri="{FF2B5EF4-FFF2-40B4-BE49-F238E27FC236}">
                  <a16:creationId xmlns:a16="http://schemas.microsoft.com/office/drawing/2014/main" id="{B500532F-7AD5-4B74-8143-87745D544FCF}"/>
                </a:ext>
              </a:extLst>
            </p:cNvPr>
            <p:cNvPicPr>
              <a:picLocks noChangeAspect="1"/>
            </p:cNvPicPr>
            <p:nvPr/>
          </p:nvPicPr>
          <p:blipFill>
            <a:blip r:embed="rId2"/>
            <a:stretch>
              <a:fillRect/>
            </a:stretch>
          </p:blipFill>
          <p:spPr>
            <a:xfrm>
              <a:off x="-1" y="1297304"/>
              <a:ext cx="2990399" cy="4263390"/>
            </a:xfrm>
            <a:prstGeom prst="rect">
              <a:avLst/>
            </a:prstGeom>
          </p:spPr>
        </p:pic>
        <p:pic>
          <p:nvPicPr>
            <p:cNvPr id="4" name="Picture 3">
              <a:extLst>
                <a:ext uri="{FF2B5EF4-FFF2-40B4-BE49-F238E27FC236}">
                  <a16:creationId xmlns:a16="http://schemas.microsoft.com/office/drawing/2014/main" id="{4E08A2C4-E166-45F4-95DA-DA126DA473A6}"/>
                </a:ext>
              </a:extLst>
            </p:cNvPr>
            <p:cNvPicPr>
              <a:picLocks noChangeAspect="1"/>
            </p:cNvPicPr>
            <p:nvPr/>
          </p:nvPicPr>
          <p:blipFill>
            <a:blip r:embed="rId3"/>
            <a:stretch>
              <a:fillRect/>
            </a:stretch>
          </p:blipFill>
          <p:spPr>
            <a:xfrm>
              <a:off x="0" y="889119"/>
              <a:ext cx="2990399" cy="408185"/>
            </a:xfrm>
            <a:prstGeom prst="rect">
              <a:avLst/>
            </a:prstGeom>
          </p:spPr>
        </p:pic>
      </p:grpSp>
      <p:grpSp>
        <p:nvGrpSpPr>
          <p:cNvPr id="13" name="Group 12">
            <a:extLst>
              <a:ext uri="{FF2B5EF4-FFF2-40B4-BE49-F238E27FC236}">
                <a16:creationId xmlns:a16="http://schemas.microsoft.com/office/drawing/2014/main" id="{948557F0-4AB6-483D-BB3E-97B56CA154C8}"/>
              </a:ext>
            </a:extLst>
          </p:cNvPr>
          <p:cNvGrpSpPr/>
          <p:nvPr/>
        </p:nvGrpSpPr>
        <p:grpSpPr>
          <a:xfrm>
            <a:off x="8214744" y="0"/>
            <a:ext cx="3896776" cy="6549390"/>
            <a:chOff x="2990400" y="0"/>
            <a:chExt cx="3542676" cy="6217920"/>
          </a:xfrm>
        </p:grpSpPr>
        <p:pic>
          <p:nvPicPr>
            <p:cNvPr id="6" name="Picture 5">
              <a:extLst>
                <a:ext uri="{FF2B5EF4-FFF2-40B4-BE49-F238E27FC236}">
                  <a16:creationId xmlns:a16="http://schemas.microsoft.com/office/drawing/2014/main" id="{82EB8809-9973-4EA3-AC8A-E48B10C1C75B}"/>
                </a:ext>
              </a:extLst>
            </p:cNvPr>
            <p:cNvPicPr>
              <a:picLocks noChangeAspect="1"/>
            </p:cNvPicPr>
            <p:nvPr/>
          </p:nvPicPr>
          <p:blipFill>
            <a:blip r:embed="rId4"/>
            <a:stretch>
              <a:fillRect/>
            </a:stretch>
          </p:blipFill>
          <p:spPr>
            <a:xfrm>
              <a:off x="3208937" y="0"/>
              <a:ext cx="3105601" cy="388200"/>
            </a:xfrm>
            <a:prstGeom prst="rect">
              <a:avLst/>
            </a:prstGeom>
          </p:spPr>
        </p:pic>
        <p:pic>
          <p:nvPicPr>
            <p:cNvPr id="10" name="Picture 9">
              <a:extLst>
                <a:ext uri="{FF2B5EF4-FFF2-40B4-BE49-F238E27FC236}">
                  <a16:creationId xmlns:a16="http://schemas.microsoft.com/office/drawing/2014/main" id="{2044874B-106B-4F35-B50C-6D2DF89A6521}"/>
                </a:ext>
              </a:extLst>
            </p:cNvPr>
            <p:cNvPicPr>
              <a:picLocks noChangeAspect="1"/>
            </p:cNvPicPr>
            <p:nvPr/>
          </p:nvPicPr>
          <p:blipFill>
            <a:blip r:embed="rId5"/>
            <a:stretch>
              <a:fillRect/>
            </a:stretch>
          </p:blipFill>
          <p:spPr>
            <a:xfrm>
              <a:off x="2990400" y="388200"/>
              <a:ext cx="3542676" cy="5829720"/>
            </a:xfrm>
            <a:prstGeom prst="rect">
              <a:avLst/>
            </a:prstGeom>
          </p:spPr>
        </p:pic>
      </p:grpSp>
      <p:grpSp>
        <p:nvGrpSpPr>
          <p:cNvPr id="17" name="Group 16">
            <a:extLst>
              <a:ext uri="{FF2B5EF4-FFF2-40B4-BE49-F238E27FC236}">
                <a16:creationId xmlns:a16="http://schemas.microsoft.com/office/drawing/2014/main" id="{C9594725-4573-4D76-87BF-1D2064DBDE88}"/>
              </a:ext>
            </a:extLst>
          </p:cNvPr>
          <p:cNvGrpSpPr/>
          <p:nvPr/>
        </p:nvGrpSpPr>
        <p:grpSpPr>
          <a:xfrm>
            <a:off x="4211992" y="308610"/>
            <a:ext cx="3762375" cy="6048375"/>
            <a:chOff x="8354788" y="302214"/>
            <a:chExt cx="3762375" cy="6048375"/>
          </a:xfrm>
        </p:grpSpPr>
        <p:pic>
          <p:nvPicPr>
            <p:cNvPr id="12" name="Picture 11">
              <a:extLst>
                <a:ext uri="{FF2B5EF4-FFF2-40B4-BE49-F238E27FC236}">
                  <a16:creationId xmlns:a16="http://schemas.microsoft.com/office/drawing/2014/main" id="{C96F9188-92F7-4ADF-9BC9-B632B419FF12}"/>
                </a:ext>
              </a:extLst>
            </p:cNvPr>
            <p:cNvPicPr>
              <a:picLocks noChangeAspect="1"/>
            </p:cNvPicPr>
            <p:nvPr/>
          </p:nvPicPr>
          <p:blipFill>
            <a:blip r:embed="rId6"/>
            <a:stretch>
              <a:fillRect/>
            </a:stretch>
          </p:blipFill>
          <p:spPr>
            <a:xfrm>
              <a:off x="9050112" y="302214"/>
              <a:ext cx="2371725" cy="476250"/>
            </a:xfrm>
            <a:prstGeom prst="rect">
              <a:avLst/>
            </a:prstGeom>
          </p:spPr>
        </p:pic>
        <p:pic>
          <p:nvPicPr>
            <p:cNvPr id="16" name="Picture 15">
              <a:extLst>
                <a:ext uri="{FF2B5EF4-FFF2-40B4-BE49-F238E27FC236}">
                  <a16:creationId xmlns:a16="http://schemas.microsoft.com/office/drawing/2014/main" id="{EB611C02-F0C7-4B2E-99D6-423E5C42A5FC}"/>
                </a:ext>
              </a:extLst>
            </p:cNvPr>
            <p:cNvPicPr>
              <a:picLocks noChangeAspect="1"/>
            </p:cNvPicPr>
            <p:nvPr/>
          </p:nvPicPr>
          <p:blipFill>
            <a:blip r:embed="rId7"/>
            <a:stretch>
              <a:fillRect/>
            </a:stretch>
          </p:blipFill>
          <p:spPr>
            <a:xfrm>
              <a:off x="8354788" y="778464"/>
              <a:ext cx="3762375" cy="5572125"/>
            </a:xfrm>
            <a:prstGeom prst="rect">
              <a:avLst/>
            </a:prstGeom>
          </p:spPr>
        </p:pic>
      </p:grpSp>
    </p:spTree>
    <p:extLst>
      <p:ext uri="{BB962C8B-B14F-4D97-AF65-F5344CB8AC3E}">
        <p14:creationId xmlns:p14="http://schemas.microsoft.com/office/powerpoint/2010/main" val="372773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118561"/>
            <a:ext cx="10515600" cy="1325563"/>
          </a:xfrm>
        </p:spPr>
        <p:txBody>
          <a:bodyPr>
            <a:normAutofit fontScale="90000"/>
          </a:bodyPr>
          <a:lstStyle/>
          <a:p>
            <a:r>
              <a:rPr lang="en-GB" u="sng" dirty="0"/>
              <a:t>B&amp;V:</a:t>
            </a:r>
            <a:br>
              <a:rPr lang="en-GB" u="sng" dirty="0"/>
            </a:br>
            <a:r>
              <a:rPr lang="en-GB" u="sng" dirty="0"/>
              <a:t>Should God forgive people who make mistakes?</a:t>
            </a:r>
            <a:br>
              <a:rPr lang="en-GB" dirty="0"/>
            </a:br>
            <a:endParaRPr lang="en-GB" u="sng" dirty="0"/>
          </a:p>
        </p:txBody>
      </p:sp>
      <p:pic>
        <p:nvPicPr>
          <p:cNvPr id="3" name="Picture 2"/>
          <p:cNvPicPr>
            <a:picLocks noChangeAspect="1"/>
          </p:cNvPicPr>
          <p:nvPr/>
        </p:nvPicPr>
        <p:blipFill>
          <a:blip r:embed="rId2"/>
          <a:stretch>
            <a:fillRect/>
          </a:stretch>
        </p:blipFill>
        <p:spPr>
          <a:xfrm>
            <a:off x="0" y="1303956"/>
            <a:ext cx="5765369" cy="3391394"/>
          </a:xfrm>
          <a:prstGeom prst="rect">
            <a:avLst/>
          </a:prstGeom>
        </p:spPr>
      </p:pic>
      <p:pic>
        <p:nvPicPr>
          <p:cNvPr id="4" name="Picture 3"/>
          <p:cNvPicPr>
            <a:picLocks noChangeAspect="1"/>
          </p:cNvPicPr>
          <p:nvPr/>
        </p:nvPicPr>
        <p:blipFill>
          <a:blip r:embed="rId3"/>
          <a:stretch>
            <a:fillRect/>
          </a:stretch>
        </p:blipFill>
        <p:spPr>
          <a:xfrm>
            <a:off x="6099255" y="1303956"/>
            <a:ext cx="6092745" cy="2162650"/>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331417" cy="5147575"/>
          </a:xfrm>
          <a:prstGeom prst="rect">
            <a:avLst/>
          </a:prstGeom>
        </p:spPr>
      </p:pic>
      <p:pic>
        <p:nvPicPr>
          <p:cNvPr id="3" name="Picture 2"/>
          <p:cNvPicPr>
            <a:picLocks noChangeAspect="1"/>
          </p:cNvPicPr>
          <p:nvPr/>
        </p:nvPicPr>
        <p:blipFill>
          <a:blip r:embed="rId3"/>
          <a:stretch>
            <a:fillRect/>
          </a:stretch>
        </p:blipFill>
        <p:spPr>
          <a:xfrm>
            <a:off x="5645292" y="4159357"/>
            <a:ext cx="6546708" cy="2698643"/>
          </a:xfrm>
          <a:prstGeom prst="rect">
            <a:avLst/>
          </a:prstGeom>
        </p:spPr>
      </p:pic>
    </p:spTree>
    <p:extLst>
      <p:ext uri="{BB962C8B-B14F-4D97-AF65-F5344CB8AC3E}">
        <p14:creationId xmlns:p14="http://schemas.microsoft.com/office/powerpoint/2010/main" val="192554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count in tenths and recognise the relationship between tenths and decimals. </a:t>
            </a:r>
          </a:p>
          <a:p>
            <a:endParaRPr lang="en-GB" dirty="0"/>
          </a:p>
          <a:p>
            <a:r>
              <a:rPr lang="en-GB" dirty="0"/>
              <a:t>Introduction</a:t>
            </a:r>
          </a:p>
        </p:txBody>
      </p:sp>
      <p:pic>
        <p:nvPicPr>
          <p:cNvPr id="7" name="Picture 6"/>
          <p:cNvPicPr>
            <a:picLocks noChangeAspect="1"/>
          </p:cNvPicPr>
          <p:nvPr/>
        </p:nvPicPr>
        <p:blipFill>
          <a:blip r:embed="rId2"/>
          <a:stretch>
            <a:fillRect/>
          </a:stretch>
        </p:blipFill>
        <p:spPr>
          <a:xfrm>
            <a:off x="0" y="1720201"/>
            <a:ext cx="6442790" cy="3419358"/>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63594" cy="2349062"/>
          </a:xfrm>
          <a:prstGeom prst="rect">
            <a:avLst/>
          </a:prstGeom>
        </p:spPr>
      </p:pic>
      <p:pic>
        <p:nvPicPr>
          <p:cNvPr id="3" name="Picture 2"/>
          <p:cNvPicPr>
            <a:picLocks noChangeAspect="1"/>
          </p:cNvPicPr>
          <p:nvPr/>
        </p:nvPicPr>
        <p:blipFill>
          <a:blip r:embed="rId3"/>
          <a:stretch>
            <a:fillRect/>
          </a:stretch>
        </p:blipFill>
        <p:spPr>
          <a:xfrm>
            <a:off x="0" y="2349061"/>
            <a:ext cx="7236372" cy="1463237"/>
          </a:xfrm>
          <a:prstGeom prst="rect">
            <a:avLst/>
          </a:prstGeom>
        </p:spPr>
      </p:pic>
      <p:pic>
        <p:nvPicPr>
          <p:cNvPr id="4" name="Picture 3"/>
          <p:cNvPicPr>
            <a:picLocks noChangeAspect="1"/>
          </p:cNvPicPr>
          <p:nvPr/>
        </p:nvPicPr>
        <p:blipFill>
          <a:blip r:embed="rId4"/>
          <a:stretch>
            <a:fillRect/>
          </a:stretch>
        </p:blipFill>
        <p:spPr>
          <a:xfrm>
            <a:off x="0" y="3812298"/>
            <a:ext cx="7189269" cy="2620033"/>
          </a:xfrm>
          <a:prstGeom prst="rect">
            <a:avLst/>
          </a:prstGeom>
        </p:spPr>
      </p:pic>
      <p:pic>
        <p:nvPicPr>
          <p:cNvPr id="5" name="Picture 4"/>
          <p:cNvPicPr>
            <a:picLocks noChangeAspect="1"/>
          </p:cNvPicPr>
          <p:nvPr/>
        </p:nvPicPr>
        <p:blipFill>
          <a:blip r:embed="rId5"/>
          <a:stretch>
            <a:fillRect/>
          </a:stretch>
        </p:blipFill>
        <p:spPr>
          <a:xfrm>
            <a:off x="7086600" y="0"/>
            <a:ext cx="5105400" cy="2057400"/>
          </a:xfrm>
          <a:prstGeom prst="rect">
            <a:avLst/>
          </a:prstGeom>
        </p:spPr>
      </p:pic>
      <p:pic>
        <p:nvPicPr>
          <p:cNvPr id="6" name="Picture 5"/>
          <p:cNvPicPr>
            <a:picLocks noChangeAspect="1"/>
          </p:cNvPicPr>
          <p:nvPr/>
        </p:nvPicPr>
        <p:blipFill>
          <a:blip r:embed="rId6"/>
          <a:stretch>
            <a:fillRect/>
          </a:stretch>
        </p:blipFill>
        <p:spPr>
          <a:xfrm>
            <a:off x="8034337" y="2349061"/>
            <a:ext cx="4157663" cy="4626480"/>
          </a:xfrm>
          <a:prstGeom prst="rect">
            <a:avLst/>
          </a:prstGeom>
        </p:spPr>
      </p:pic>
    </p:spTree>
    <p:extLst>
      <p:ext uri="{BB962C8B-B14F-4D97-AF65-F5344CB8AC3E}">
        <p14:creationId xmlns:p14="http://schemas.microsoft.com/office/powerpoint/2010/main" val="7151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400800" cy="5412441"/>
          </a:xfrm>
          <a:prstGeom prst="rect">
            <a:avLst/>
          </a:prstGeom>
        </p:spPr>
      </p:pic>
      <p:pic>
        <p:nvPicPr>
          <p:cNvPr id="3" name="Picture 2"/>
          <p:cNvPicPr>
            <a:picLocks noChangeAspect="1"/>
          </p:cNvPicPr>
          <p:nvPr/>
        </p:nvPicPr>
        <p:blipFill>
          <a:blip r:embed="rId3"/>
          <a:stretch>
            <a:fillRect/>
          </a:stretch>
        </p:blipFill>
        <p:spPr>
          <a:xfrm>
            <a:off x="7175938" y="0"/>
            <a:ext cx="4900448" cy="6933020"/>
          </a:xfrm>
          <a:prstGeom prst="rect">
            <a:avLst/>
          </a:prstGeom>
        </p:spPr>
      </p:pic>
    </p:spTree>
    <p:extLst>
      <p:ext uri="{BB962C8B-B14F-4D97-AF65-F5344CB8AC3E}">
        <p14:creationId xmlns:p14="http://schemas.microsoft.com/office/powerpoint/2010/main" val="155135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337738" cy="5481287"/>
          </a:xfrm>
          <a:prstGeom prst="rect">
            <a:avLst/>
          </a:prstGeom>
        </p:spPr>
      </p:pic>
      <p:pic>
        <p:nvPicPr>
          <p:cNvPr id="3" name="Picture 2"/>
          <p:cNvPicPr>
            <a:picLocks noChangeAspect="1"/>
          </p:cNvPicPr>
          <p:nvPr/>
        </p:nvPicPr>
        <p:blipFill>
          <a:blip r:embed="rId3"/>
          <a:stretch>
            <a:fillRect/>
          </a:stretch>
        </p:blipFill>
        <p:spPr>
          <a:xfrm>
            <a:off x="6579146" y="0"/>
            <a:ext cx="5612853" cy="4277043"/>
          </a:xfrm>
          <a:prstGeom prst="rect">
            <a:avLst/>
          </a:prstGeom>
        </p:spPr>
      </p:pic>
      <p:pic>
        <p:nvPicPr>
          <p:cNvPr id="4" name="Picture 3"/>
          <p:cNvPicPr>
            <a:picLocks noChangeAspect="1"/>
          </p:cNvPicPr>
          <p:nvPr/>
        </p:nvPicPr>
        <p:blipFill>
          <a:blip r:embed="rId4"/>
          <a:stretch>
            <a:fillRect/>
          </a:stretch>
        </p:blipFill>
        <p:spPr>
          <a:xfrm>
            <a:off x="9054879" y="5623176"/>
            <a:ext cx="3137120" cy="1234824"/>
          </a:xfrm>
          <a:prstGeom prst="rect">
            <a:avLst/>
          </a:prstGeom>
        </p:spPr>
      </p:pic>
      <p:sp>
        <p:nvSpPr>
          <p:cNvPr id="5" name="TextBox 4"/>
          <p:cNvSpPr txBox="1"/>
          <p:nvPr/>
        </p:nvSpPr>
        <p:spPr>
          <a:xfrm>
            <a:off x="9054879" y="5100445"/>
            <a:ext cx="1387366" cy="369332"/>
          </a:xfrm>
          <a:prstGeom prst="rect">
            <a:avLst/>
          </a:prstGeom>
          <a:noFill/>
        </p:spPr>
        <p:txBody>
          <a:bodyPr wrap="square" rtlCol="0">
            <a:spAutoFit/>
          </a:bodyPr>
          <a:lstStyle/>
          <a:p>
            <a:r>
              <a:rPr lang="en-GB" dirty="0"/>
              <a:t>Answer</a:t>
            </a:r>
          </a:p>
        </p:txBody>
      </p:sp>
    </p:spTree>
    <p:extLst>
      <p:ext uri="{BB962C8B-B14F-4D97-AF65-F5344CB8AC3E}">
        <p14:creationId xmlns:p14="http://schemas.microsoft.com/office/powerpoint/2010/main" val="305195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91016" y="52387"/>
            <a:ext cx="12249407" cy="1403214"/>
          </a:xfrm>
        </p:spPr>
        <p:txBody>
          <a:bodyPr>
            <a:normAutofit fontScale="90000"/>
          </a:bodyPr>
          <a:lstStyle/>
          <a:p>
            <a:br>
              <a:rPr lang="en-GB" sz="3600" b="1" u="sng" dirty="0"/>
            </a:br>
            <a:r>
              <a:rPr lang="en-GB" sz="3600" b="1" u="sng" dirty="0"/>
              <a:t>English</a:t>
            </a:r>
            <a:br>
              <a:rPr lang="en-GB" sz="3600" b="1" u="sng" dirty="0"/>
            </a:br>
            <a:r>
              <a:rPr lang="en-GB" sz="3600" dirty="0"/>
              <a:t>-To use our plan and research to write the first part of a diary extract.</a:t>
            </a:r>
            <a:br>
              <a:rPr lang="en-GB" sz="3600" dirty="0"/>
            </a:br>
            <a:r>
              <a:rPr lang="en-GB" sz="3600" dirty="0"/>
              <a:t>-To remember and use features of a diary.</a:t>
            </a:r>
            <a:br>
              <a:rPr lang="en-GB" sz="2800" u="sng" dirty="0"/>
            </a:br>
            <a:endParaRPr lang="en-GB" sz="2800" u="sng" dirty="0"/>
          </a:p>
        </p:txBody>
      </p:sp>
      <p:sp>
        <p:nvSpPr>
          <p:cNvPr id="3" name="TextBox 2">
            <a:extLst>
              <a:ext uri="{FF2B5EF4-FFF2-40B4-BE49-F238E27FC236}">
                <a16:creationId xmlns:a16="http://schemas.microsoft.com/office/drawing/2014/main" id="{F6CBBBBF-DF00-4B0F-9C94-310B7ABE723D}"/>
              </a:ext>
            </a:extLst>
          </p:cNvPr>
          <p:cNvSpPr txBox="1"/>
          <p:nvPr/>
        </p:nvSpPr>
        <p:spPr>
          <a:xfrm>
            <a:off x="2472856" y="1765190"/>
            <a:ext cx="7513982" cy="2554545"/>
          </a:xfrm>
          <a:prstGeom prst="rect">
            <a:avLst/>
          </a:prstGeom>
          <a:noFill/>
        </p:spPr>
        <p:txBody>
          <a:bodyPr wrap="square" rtlCol="0">
            <a:spAutoFit/>
          </a:bodyPr>
          <a:lstStyle/>
          <a:p>
            <a:pPr algn="ctr"/>
            <a:r>
              <a:rPr lang="en-GB" sz="3200" dirty="0">
                <a:solidFill>
                  <a:srgbClr val="FF0000"/>
                </a:solidFill>
              </a:rPr>
              <a:t>Who can remember what are the features of a diary?</a:t>
            </a:r>
          </a:p>
          <a:p>
            <a:pPr algn="ctr"/>
            <a:endParaRPr lang="en-GB" sz="3200" dirty="0">
              <a:solidFill>
                <a:srgbClr val="FF0000"/>
              </a:solidFill>
            </a:endParaRPr>
          </a:p>
          <a:p>
            <a:pPr algn="ctr"/>
            <a:r>
              <a:rPr lang="en-GB" sz="3200" dirty="0">
                <a:solidFill>
                  <a:srgbClr val="FF0000"/>
                </a:solidFill>
              </a:rPr>
              <a:t>Jot them down on a piece of paper and see how many you can remember!</a:t>
            </a:r>
          </a:p>
        </p:txBody>
      </p:sp>
    </p:spTree>
    <p:extLst>
      <p:ext uri="{BB962C8B-B14F-4D97-AF65-F5344CB8AC3E}">
        <p14:creationId xmlns:p14="http://schemas.microsoft.com/office/powerpoint/2010/main" val="212130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2" name="Title 1">
            <a:extLst>
              <a:ext uri="{FF2B5EF4-FFF2-40B4-BE49-F238E27FC236}">
                <a16:creationId xmlns:a16="http://schemas.microsoft.com/office/drawing/2014/main" id="{6551310B-1C1D-4F28-A878-A39099CFC114}"/>
              </a:ext>
            </a:extLst>
          </p:cNvPr>
          <p:cNvSpPr>
            <a:spLocks noGrp="1"/>
          </p:cNvSpPr>
          <p:nvPr>
            <p:ph type="title"/>
          </p:nvPr>
        </p:nvSpPr>
        <p:spPr>
          <a:xfrm>
            <a:off x="726057" y="3121701"/>
            <a:ext cx="3658053" cy="2160162"/>
          </a:xfrm>
        </p:spPr>
        <p:txBody>
          <a:bodyPr vert="horz" lIns="91440" tIns="45720" rIns="91440" bIns="45720" rtlCol="0" anchor="t">
            <a:normAutofit/>
          </a:bodyPr>
          <a:lstStyle/>
          <a:p>
            <a:r>
              <a:rPr lang="en-US" kern="1200">
                <a:solidFill>
                  <a:srgbClr val="FFFFFF"/>
                </a:solidFill>
                <a:latin typeface="+mj-lt"/>
                <a:ea typeface="+mj-ea"/>
                <a:cs typeface="+mj-cs"/>
              </a:rPr>
              <a:t>Did you get all of these?</a:t>
            </a:r>
          </a:p>
        </p:txBody>
      </p:sp>
      <p:pic>
        <p:nvPicPr>
          <p:cNvPr id="4" name="Picture 3">
            <a:extLst>
              <a:ext uri="{FF2B5EF4-FFF2-40B4-BE49-F238E27FC236}">
                <a16:creationId xmlns:a16="http://schemas.microsoft.com/office/drawing/2014/main" id="{5BB007E8-D668-4108-9785-D66B79F4349D}"/>
              </a:ext>
            </a:extLst>
          </p:cNvPr>
          <p:cNvPicPr>
            <a:picLocks noChangeAspect="1"/>
          </p:cNvPicPr>
          <p:nvPr/>
        </p:nvPicPr>
        <p:blipFill>
          <a:blip r:embed="rId3"/>
          <a:stretch>
            <a:fillRect/>
          </a:stretch>
        </p:blipFill>
        <p:spPr>
          <a:xfrm>
            <a:off x="6867111" y="183787"/>
            <a:ext cx="4962939" cy="6595269"/>
          </a:xfrm>
          <a:prstGeom prst="rect">
            <a:avLst/>
          </a:prstGeom>
        </p:spPr>
      </p:pic>
    </p:spTree>
    <p:extLst>
      <p:ext uri="{BB962C8B-B14F-4D97-AF65-F5344CB8AC3E}">
        <p14:creationId xmlns:p14="http://schemas.microsoft.com/office/powerpoint/2010/main" val="171354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5D3C-0E76-4701-B8C2-3F90470DA531}"/>
              </a:ext>
            </a:extLst>
          </p:cNvPr>
          <p:cNvSpPr>
            <a:spLocks noGrp="1"/>
          </p:cNvSpPr>
          <p:nvPr>
            <p:ph type="title"/>
          </p:nvPr>
        </p:nvSpPr>
        <p:spPr>
          <a:xfrm>
            <a:off x="838200" y="365126"/>
            <a:ext cx="10515600" cy="596900"/>
          </a:xfrm>
        </p:spPr>
        <p:txBody>
          <a:bodyPr>
            <a:normAutofit/>
          </a:bodyPr>
          <a:lstStyle/>
          <a:p>
            <a:pPr algn="ctr"/>
            <a:r>
              <a:rPr lang="en-GB" sz="3600" b="1" dirty="0">
                <a:solidFill>
                  <a:srgbClr val="FF0000"/>
                </a:solidFill>
              </a:rPr>
              <a:t>Make sure that you have your plan from Friday to hand.</a:t>
            </a:r>
          </a:p>
        </p:txBody>
      </p:sp>
      <p:pic>
        <p:nvPicPr>
          <p:cNvPr id="4" name="Picture 3">
            <a:extLst>
              <a:ext uri="{FF2B5EF4-FFF2-40B4-BE49-F238E27FC236}">
                <a16:creationId xmlns:a16="http://schemas.microsoft.com/office/drawing/2014/main" id="{29228B3D-EB0C-4DFF-AC31-4E202D668BE0}"/>
              </a:ext>
            </a:extLst>
          </p:cNvPr>
          <p:cNvPicPr>
            <a:picLocks noChangeAspect="1"/>
          </p:cNvPicPr>
          <p:nvPr/>
        </p:nvPicPr>
        <p:blipFill>
          <a:blip r:embed="rId2"/>
          <a:stretch>
            <a:fillRect/>
          </a:stretch>
        </p:blipFill>
        <p:spPr>
          <a:xfrm>
            <a:off x="1570341" y="1058145"/>
            <a:ext cx="9401175" cy="5743575"/>
          </a:xfrm>
          <a:prstGeom prst="rect">
            <a:avLst/>
          </a:prstGeom>
        </p:spPr>
      </p:pic>
    </p:spTree>
    <p:extLst>
      <p:ext uri="{BB962C8B-B14F-4D97-AF65-F5344CB8AC3E}">
        <p14:creationId xmlns:p14="http://schemas.microsoft.com/office/powerpoint/2010/main" val="10011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71A0-8DD6-47C3-897A-3A705E64D170}"/>
              </a:ext>
            </a:extLst>
          </p:cNvPr>
          <p:cNvSpPr>
            <a:spLocks noGrp="1"/>
          </p:cNvSpPr>
          <p:nvPr>
            <p:ph type="title"/>
          </p:nvPr>
        </p:nvSpPr>
        <p:spPr>
          <a:xfrm>
            <a:off x="838200" y="365125"/>
            <a:ext cx="10515600" cy="568325"/>
          </a:xfrm>
        </p:spPr>
        <p:txBody>
          <a:bodyPr>
            <a:noAutofit/>
          </a:bodyPr>
          <a:lstStyle/>
          <a:p>
            <a:r>
              <a:rPr lang="en-GB" sz="4800" dirty="0">
                <a:solidFill>
                  <a:srgbClr val="FF0000"/>
                </a:solidFill>
              </a:rPr>
              <a:t>Now lets write the </a:t>
            </a:r>
            <a:r>
              <a:rPr lang="en-GB" sz="4800" b="1" u="sng" dirty="0">
                <a:solidFill>
                  <a:srgbClr val="FF0000"/>
                </a:solidFill>
              </a:rPr>
              <a:t>first</a:t>
            </a:r>
            <a:r>
              <a:rPr lang="en-GB" sz="4800" dirty="0">
                <a:solidFill>
                  <a:srgbClr val="FF0000"/>
                </a:solidFill>
              </a:rPr>
              <a:t> part of our diary…</a:t>
            </a:r>
          </a:p>
        </p:txBody>
      </p:sp>
      <p:pic>
        <p:nvPicPr>
          <p:cNvPr id="5" name="Picture 4">
            <a:extLst>
              <a:ext uri="{FF2B5EF4-FFF2-40B4-BE49-F238E27FC236}">
                <a16:creationId xmlns:a16="http://schemas.microsoft.com/office/drawing/2014/main" id="{11DA2439-5060-4012-A53B-6FF8F33742CD}"/>
              </a:ext>
            </a:extLst>
          </p:cNvPr>
          <p:cNvPicPr>
            <a:picLocks noChangeAspect="1"/>
          </p:cNvPicPr>
          <p:nvPr/>
        </p:nvPicPr>
        <p:blipFill>
          <a:blip r:embed="rId2"/>
          <a:stretch>
            <a:fillRect/>
          </a:stretch>
        </p:blipFill>
        <p:spPr>
          <a:xfrm>
            <a:off x="295275" y="1378207"/>
            <a:ext cx="6886576" cy="3290630"/>
          </a:xfrm>
          <a:prstGeom prst="rect">
            <a:avLst/>
          </a:prstGeom>
        </p:spPr>
      </p:pic>
      <p:sp>
        <p:nvSpPr>
          <p:cNvPr id="6" name="TextBox 5">
            <a:extLst>
              <a:ext uri="{FF2B5EF4-FFF2-40B4-BE49-F238E27FC236}">
                <a16:creationId xmlns:a16="http://schemas.microsoft.com/office/drawing/2014/main" id="{5F557331-BA1C-4E8B-A99C-B41F621F16D4}"/>
              </a:ext>
            </a:extLst>
          </p:cNvPr>
          <p:cNvSpPr txBox="1"/>
          <p:nvPr/>
        </p:nvSpPr>
        <p:spPr>
          <a:xfrm>
            <a:off x="7323151" y="1240403"/>
            <a:ext cx="4317558" cy="3046988"/>
          </a:xfrm>
          <a:prstGeom prst="rect">
            <a:avLst/>
          </a:prstGeom>
          <a:noFill/>
        </p:spPr>
        <p:txBody>
          <a:bodyPr wrap="square" rtlCol="0">
            <a:spAutoFit/>
          </a:bodyPr>
          <a:lstStyle/>
          <a:p>
            <a:pPr algn="ctr"/>
            <a:r>
              <a:rPr lang="en-GB" sz="2400" dirty="0">
                <a:solidFill>
                  <a:srgbClr val="7030A0"/>
                </a:solidFill>
              </a:rPr>
              <a:t>Remember that YOU are the Roman soldier</a:t>
            </a:r>
            <a:r>
              <a:rPr lang="en-GB" dirty="0">
                <a:solidFill>
                  <a:srgbClr val="7030A0"/>
                </a:solidFill>
              </a:rPr>
              <a:t>.</a:t>
            </a:r>
          </a:p>
          <a:p>
            <a:endParaRPr lang="en-GB" dirty="0">
              <a:solidFill>
                <a:srgbClr val="7030A0"/>
              </a:solidFill>
            </a:endParaRPr>
          </a:p>
          <a:p>
            <a:pPr marL="285750" indent="-285750">
              <a:buFont typeface="Arial" panose="020B0604020202020204" pitchFamily="34" charset="0"/>
              <a:buChar char="•"/>
            </a:pPr>
            <a:r>
              <a:rPr lang="en-GB" dirty="0">
                <a:solidFill>
                  <a:schemeClr val="accent6"/>
                </a:solidFill>
              </a:rPr>
              <a:t>Start with the date</a:t>
            </a:r>
          </a:p>
          <a:p>
            <a:pPr marL="285750" indent="-285750">
              <a:buFont typeface="Arial" panose="020B0604020202020204" pitchFamily="34" charset="0"/>
              <a:buChar char="•"/>
            </a:pPr>
            <a:r>
              <a:rPr lang="en-GB" dirty="0">
                <a:solidFill>
                  <a:srgbClr val="C00000"/>
                </a:solidFill>
              </a:rPr>
              <a:t>Write ‘Dear Diary’</a:t>
            </a:r>
          </a:p>
          <a:p>
            <a:pPr marL="285750" indent="-285750">
              <a:buFont typeface="Arial" panose="020B0604020202020204" pitchFamily="34" charset="0"/>
              <a:buChar char="•"/>
            </a:pPr>
            <a:r>
              <a:rPr lang="en-GB" dirty="0">
                <a:solidFill>
                  <a:srgbClr val="002060"/>
                </a:solidFill>
              </a:rPr>
              <a:t>Write in time order- talk about the beginning of your day.</a:t>
            </a:r>
          </a:p>
          <a:p>
            <a:pPr marL="285750" indent="-285750">
              <a:buFont typeface="Arial" panose="020B0604020202020204" pitchFamily="34" charset="0"/>
              <a:buChar char="•"/>
            </a:pPr>
            <a:r>
              <a:rPr lang="en-GB" dirty="0">
                <a:solidFill>
                  <a:schemeClr val="accent6">
                    <a:lumMod val="75000"/>
                  </a:schemeClr>
                </a:solidFill>
              </a:rPr>
              <a:t>Use a time word.</a:t>
            </a:r>
          </a:p>
          <a:p>
            <a:pPr marL="285750" indent="-285750">
              <a:buFont typeface="Arial" panose="020B0604020202020204" pitchFamily="34" charset="0"/>
              <a:buChar char="•"/>
            </a:pPr>
            <a:r>
              <a:rPr lang="en-GB" dirty="0">
                <a:solidFill>
                  <a:srgbClr val="FF0000"/>
                </a:solidFill>
              </a:rPr>
              <a:t>Use ‘I’, ‘me’, ‘my’, ‘our’, ‘we’ etc.</a:t>
            </a:r>
          </a:p>
          <a:p>
            <a:pPr marL="285750" indent="-285750">
              <a:buFont typeface="Arial" panose="020B0604020202020204" pitchFamily="34" charset="0"/>
              <a:buChar char="•"/>
            </a:pPr>
            <a:endParaRPr lang="en-GB" dirty="0">
              <a:solidFill>
                <a:srgbClr val="7030A0"/>
              </a:solidFill>
            </a:endParaRPr>
          </a:p>
        </p:txBody>
      </p:sp>
    </p:spTree>
    <p:extLst>
      <p:ext uri="{BB962C8B-B14F-4D97-AF65-F5344CB8AC3E}">
        <p14:creationId xmlns:p14="http://schemas.microsoft.com/office/powerpoint/2010/main" val="3687491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693</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Year 3 Home School Provision Daily Pack-01/02/21</vt:lpstr>
      <vt:lpstr>Maths</vt:lpstr>
      <vt:lpstr>PowerPoint Presentation</vt:lpstr>
      <vt:lpstr>PowerPoint Presentation</vt:lpstr>
      <vt:lpstr>PowerPoint Presentation</vt:lpstr>
      <vt:lpstr> English -To use our plan and research to write the first part of a diary extract. -To remember and use features of a diary. </vt:lpstr>
      <vt:lpstr>Did you get all of these?</vt:lpstr>
      <vt:lpstr>Make sure that you have your plan from Friday to hand.</vt:lpstr>
      <vt:lpstr>Now lets write the first part of our diary…</vt:lpstr>
      <vt:lpstr>PowerPoint Presentation</vt:lpstr>
      <vt:lpstr>PowerPoint Presentation</vt:lpstr>
      <vt:lpstr>PowerPoint Presentation</vt:lpstr>
      <vt:lpstr>PowerPoint Presentation</vt:lpstr>
      <vt:lpstr>PowerPoint Presentation</vt:lpstr>
      <vt:lpstr>PowerPoint Presentation</vt:lpstr>
      <vt:lpstr>B&amp;V: Should God forgive people who make mistakes? </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Bold, Laurie</cp:lastModifiedBy>
  <cp:revision>55</cp:revision>
  <dcterms:created xsi:type="dcterms:W3CDTF">2020-03-18T11:37:32Z</dcterms:created>
  <dcterms:modified xsi:type="dcterms:W3CDTF">2021-01-28T13:49:04Z</dcterms:modified>
</cp:coreProperties>
</file>