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1" r:id="rId6"/>
    <p:sldId id="263" r:id="rId7"/>
    <p:sldId id="267" r:id="rId8"/>
    <p:sldId id="268" r:id="rId9"/>
    <p:sldId id="269" r:id="rId10"/>
    <p:sldId id="270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8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7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446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456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442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254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495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186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194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988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872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678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F34D9-3A59-4368-BC8F-359DC0CA700A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205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NJS.Year3@taw.org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NJS.Year3@taw.org.uk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0" y="204186"/>
            <a:ext cx="9144000" cy="1724206"/>
          </a:xfrm>
        </p:spPr>
        <p:txBody>
          <a:bodyPr>
            <a:normAutofit fontScale="90000"/>
          </a:bodyPr>
          <a:lstStyle/>
          <a:p>
            <a:r>
              <a:rPr lang="en-GB" u="sng" dirty="0"/>
              <a:t>Year 3 Home School Provision Daily Pack</a:t>
            </a:r>
          </a:p>
        </p:txBody>
      </p:sp>
      <p:sp>
        <p:nvSpPr>
          <p:cNvPr id="7" name="Subtitle 5">
            <a:extLst>
              <a:ext uri="{FF2B5EF4-FFF2-40B4-BE49-F238E27FC236}">
                <a16:creationId xmlns:a16="http://schemas.microsoft.com/office/drawing/2014/main" id="{80E6B820-A56B-4CCB-A145-EBCA44A6C9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3625" y="1928392"/>
            <a:ext cx="11444749" cy="4748981"/>
          </a:xfrm>
        </p:spPr>
        <p:txBody>
          <a:bodyPr>
            <a:normAutofit/>
          </a:bodyPr>
          <a:lstStyle/>
          <a:p>
            <a:r>
              <a:rPr lang="en-GB" dirty="0"/>
              <a:t>The following slides will be split into 4 separate activities. </a:t>
            </a:r>
          </a:p>
          <a:p>
            <a:r>
              <a:rPr lang="en-GB" dirty="0"/>
              <a:t>They will consist of Maths, English, Reading and one other subject.</a:t>
            </a:r>
          </a:p>
          <a:p>
            <a:endParaRPr lang="en-GB" dirty="0"/>
          </a:p>
          <a:p>
            <a:r>
              <a:rPr lang="en-GB" dirty="0"/>
              <a:t>Each slide will be daily activities for you and your child to do at home. </a:t>
            </a:r>
          </a:p>
          <a:p>
            <a:r>
              <a:rPr lang="en-GB" dirty="0"/>
              <a:t>We as a Year 3 team, will update these slides daily to the website – please keep an eye out!</a:t>
            </a:r>
          </a:p>
          <a:p>
            <a:endParaRPr lang="en-GB" dirty="0"/>
          </a:p>
          <a:p>
            <a:r>
              <a:rPr lang="en-GB" dirty="0"/>
              <a:t>Please email </a:t>
            </a:r>
            <a:r>
              <a:rPr lang="en-GB" dirty="0">
                <a:hlinkClick r:id="rId2"/>
              </a:rPr>
              <a:t>NJS.Year3@taw.org.uk</a:t>
            </a:r>
            <a:r>
              <a:rPr lang="en-GB" dirty="0"/>
              <a:t> with any queries to share any work and one of the Year 3 teachers will get back to you as soon as possible! </a:t>
            </a:r>
          </a:p>
          <a:p>
            <a:endParaRPr lang="en-GB" dirty="0"/>
          </a:p>
          <a:p>
            <a:r>
              <a:rPr lang="en-GB" dirty="0"/>
              <a:t>Thank you for your understanding and on going support during these times.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4299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238" y="132735"/>
            <a:ext cx="11636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Science</a:t>
            </a:r>
            <a:r>
              <a:rPr lang="en-GB" dirty="0" smtClean="0"/>
              <a:t>:</a:t>
            </a:r>
          </a:p>
          <a:p>
            <a:r>
              <a:rPr lang="en-GB" dirty="0" smtClean="0"/>
              <a:t>I can identify and name parts of the human digestive system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7207" y="-1"/>
            <a:ext cx="4654806" cy="68786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238" y="1005840"/>
            <a:ext cx="625117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Using the labelled image, label all the parts on your sheet (on following slide). If you can’t print it, draw it yourself! </a:t>
            </a:r>
          </a:p>
          <a:p>
            <a:endParaRPr lang="en-GB" sz="2400" dirty="0"/>
          </a:p>
          <a:p>
            <a:r>
              <a:rPr lang="en-GB" sz="2400" dirty="0" smtClean="0"/>
              <a:t>When you have correctly labelled your diagram, pick five different organs. You decide! Research them online or in a book you might have. Record their jobs and how they work in your exercise book. </a:t>
            </a:r>
          </a:p>
          <a:p>
            <a:endParaRPr lang="en-GB" sz="2400" dirty="0"/>
          </a:p>
          <a:p>
            <a:r>
              <a:rPr lang="en-GB" sz="2400" dirty="0" smtClean="0"/>
              <a:t>Can you remember one interesting fact about the five organs you </a:t>
            </a:r>
            <a:r>
              <a:rPr lang="en-GB" sz="2400" smtClean="0"/>
              <a:t>picked?</a:t>
            </a:r>
          </a:p>
          <a:p>
            <a:endParaRPr lang="en-GB" sz="2400" dirty="0" smtClean="0"/>
          </a:p>
          <a:p>
            <a:r>
              <a:rPr lang="en-GB" sz="2400" dirty="0" smtClean="0"/>
              <a:t>Miss W’s example; Did you know, you can live without </a:t>
            </a:r>
            <a:r>
              <a:rPr lang="en-GB" sz="2400" smtClean="0"/>
              <a:t>your gallbladder!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17061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59" y="249469"/>
            <a:ext cx="6360773" cy="637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328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>
              <a:buNone/>
            </a:pPr>
            <a:r>
              <a:rPr lang="en-GB" u="sng" dirty="0" smtClean="0"/>
              <a:t>Maths</a:t>
            </a:r>
          </a:p>
          <a:p>
            <a:pPr marL="0" indent="0">
              <a:buNone/>
            </a:pPr>
            <a:r>
              <a:rPr lang="en-GB" dirty="0" smtClean="0"/>
              <a:t>To use formal written methods to multiply TU x U and solve problems, using reasoning to explain my answers</a:t>
            </a:r>
          </a:p>
          <a:p>
            <a:pPr marL="0" indent="0">
              <a:buNone/>
            </a:pPr>
            <a:r>
              <a:rPr lang="en-GB" dirty="0" smtClean="0"/>
              <a:t>Introduction: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91" y="2041883"/>
            <a:ext cx="4362450" cy="2390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8767" y="2041882"/>
            <a:ext cx="5316329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969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624303"/>
            <a:ext cx="3893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 Star</a:t>
            </a:r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7405979" y="2967051"/>
            <a:ext cx="4786021" cy="3890949"/>
            <a:chOff x="7405979" y="94489"/>
            <a:chExt cx="4786021" cy="3890949"/>
          </a:xfrm>
        </p:grpSpPr>
        <p:sp>
          <p:nvSpPr>
            <p:cNvPr id="5" name="TextBox 4"/>
            <p:cNvSpPr txBox="1"/>
            <p:nvPr/>
          </p:nvSpPr>
          <p:spPr>
            <a:xfrm>
              <a:off x="7405979" y="94489"/>
              <a:ext cx="38935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3 Star</a:t>
              </a:r>
              <a:endParaRPr lang="en-GB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05979" y="481320"/>
              <a:ext cx="4786021" cy="311728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405979" y="3616106"/>
              <a:ext cx="32593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On following slides as EXT.</a:t>
              </a:r>
              <a:endParaRPr lang="en-GB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504732" y="-107676"/>
            <a:ext cx="5696068" cy="3074727"/>
            <a:chOff x="0" y="3598607"/>
            <a:chExt cx="6367512" cy="3259393"/>
          </a:xfrm>
        </p:grpSpPr>
        <p:sp>
          <p:nvSpPr>
            <p:cNvPr id="4" name="TextBox 3"/>
            <p:cNvSpPr txBox="1"/>
            <p:nvPr/>
          </p:nvSpPr>
          <p:spPr>
            <a:xfrm>
              <a:off x="0" y="3598607"/>
              <a:ext cx="38935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2 Star</a:t>
              </a:r>
              <a:endParaRPr lang="en-GB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985438"/>
              <a:ext cx="6367512" cy="2872562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14666"/>
            <a:ext cx="6002594" cy="28433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0"/>
            <a:ext cx="3893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SEND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42" y="387328"/>
            <a:ext cx="5323474" cy="274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32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332"/>
            <a:ext cx="5531737" cy="48374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2757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EXT: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7206" y="369332"/>
            <a:ext cx="6286807" cy="351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690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8A08E6-C79D-4046-92E0-5BA6A2BA35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3" t="10171" b="1448"/>
          <a:stretch/>
        </p:blipFill>
        <p:spPr>
          <a:xfrm>
            <a:off x="4075539" y="478712"/>
            <a:ext cx="8077386" cy="6166135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D7D48C-0B62-422E-B39C-C45FC3A7D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English</a:t>
            </a:r>
          </a:p>
        </p:txBody>
      </p:sp>
    </p:spTree>
    <p:extLst>
      <p:ext uri="{BB962C8B-B14F-4D97-AF65-F5344CB8AC3E}">
        <p14:creationId xmlns:p14="http://schemas.microsoft.com/office/powerpoint/2010/main" val="3399268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E54CED-8DBF-4F54-8036-73DB121C8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6" y="41362"/>
            <a:ext cx="7472634" cy="6370420"/>
          </a:xfrm>
          <a:prstGeom prst="rect">
            <a:avLst/>
          </a:prstGeom>
          <a:ln>
            <a:noFill/>
          </a:ln>
        </p:spPr>
      </p:pic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F98CEA-3DAB-4BEE-B353-F22578E8FE4E}"/>
              </a:ext>
            </a:extLst>
          </p:cNvPr>
          <p:cNvSpPr/>
          <p:nvPr/>
        </p:nvSpPr>
        <p:spPr>
          <a:xfrm>
            <a:off x="7735526" y="470860"/>
            <a:ext cx="4325028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Wherever you got up to yesterda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y, please continue from that point and create a poster of your facts ready to share to:</a:t>
            </a:r>
          </a:p>
          <a:p>
            <a:pPr algn="ctr"/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2800" dirty="0">
                <a:hlinkClick r:id="rId3"/>
              </a:rPr>
              <a:t>NJS.Year3@taw.org.uk</a:t>
            </a:r>
            <a:r>
              <a:rPr lang="en-GB" sz="2800" dirty="0"/>
              <a:t> 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7720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6601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 smtClean="0"/>
              <a:t>Reading</a:t>
            </a:r>
            <a:r>
              <a:rPr lang="en-GB" sz="2800" dirty="0" smtClean="0"/>
              <a:t>:</a:t>
            </a:r>
          </a:p>
          <a:p>
            <a:r>
              <a:rPr lang="en-GB" sz="2800" dirty="0" smtClean="0"/>
              <a:t>3B your Courageous Advocate is Nelson Mandela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7389" y="61606"/>
            <a:ext cx="4984611" cy="67963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4891" y="1289154"/>
            <a:ext cx="616095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Read the following pages on Nelson Mandela and answer the question on the following slide. Remember to use words from the question, capital letters and full stops. </a:t>
            </a:r>
          </a:p>
          <a:p>
            <a:endParaRPr lang="en-GB" sz="2800" dirty="0"/>
          </a:p>
          <a:p>
            <a:r>
              <a:rPr lang="en-GB" sz="2800" dirty="0" smtClean="0"/>
              <a:t>Example:</a:t>
            </a:r>
          </a:p>
          <a:p>
            <a:r>
              <a:rPr lang="en-GB" sz="2800" dirty="0" smtClean="0"/>
              <a:t>Q: </a:t>
            </a:r>
          </a:p>
          <a:p>
            <a:r>
              <a:rPr lang="en-GB" sz="2800" dirty="0" smtClean="0"/>
              <a:t>Where </a:t>
            </a:r>
            <a:r>
              <a:rPr lang="en-GB" sz="2800" dirty="0" smtClean="0">
                <a:solidFill>
                  <a:srgbClr val="FFFF00"/>
                </a:solidFill>
              </a:rPr>
              <a:t>was</a:t>
            </a:r>
            <a:r>
              <a:rPr lang="en-GB" sz="2800" dirty="0" smtClean="0"/>
              <a:t> </a:t>
            </a:r>
            <a:r>
              <a:rPr lang="en-GB" sz="2800" dirty="0" smtClean="0">
                <a:solidFill>
                  <a:srgbClr val="FF0000"/>
                </a:solidFill>
              </a:rPr>
              <a:t>Nelson Mandela </a:t>
            </a:r>
            <a:r>
              <a:rPr lang="en-GB" sz="2800" dirty="0" smtClean="0">
                <a:solidFill>
                  <a:srgbClr val="00B050"/>
                </a:solidFill>
              </a:rPr>
              <a:t>born</a:t>
            </a:r>
            <a:r>
              <a:rPr lang="en-GB" sz="2800" dirty="0" smtClean="0"/>
              <a:t>?</a:t>
            </a:r>
          </a:p>
          <a:p>
            <a:r>
              <a:rPr lang="en-GB" sz="2800" dirty="0" smtClean="0"/>
              <a:t>A: </a:t>
            </a:r>
          </a:p>
          <a:p>
            <a:r>
              <a:rPr lang="en-GB" sz="2800" dirty="0" smtClean="0">
                <a:solidFill>
                  <a:srgbClr val="FF0000"/>
                </a:solidFill>
              </a:rPr>
              <a:t>Nelson Mandela </a:t>
            </a:r>
            <a:r>
              <a:rPr lang="en-GB" sz="2800" dirty="0" smtClean="0">
                <a:solidFill>
                  <a:srgbClr val="FFFF00"/>
                </a:solidFill>
              </a:rPr>
              <a:t>was</a:t>
            </a:r>
            <a:r>
              <a:rPr lang="en-GB" sz="2800" dirty="0" smtClean="0"/>
              <a:t> </a:t>
            </a:r>
            <a:r>
              <a:rPr lang="en-GB" sz="2800" dirty="0" smtClean="0">
                <a:solidFill>
                  <a:srgbClr val="00B050"/>
                </a:solidFill>
              </a:rPr>
              <a:t>born</a:t>
            </a:r>
            <a:r>
              <a:rPr lang="en-GB" sz="2800" dirty="0" smtClean="0"/>
              <a:t> in…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684736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07413" cy="69596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693" y="0"/>
            <a:ext cx="4961432" cy="684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623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88" y="193701"/>
            <a:ext cx="5774838" cy="470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429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341</Words>
  <Application>Microsoft Office PowerPoint</Application>
  <PresentationFormat>Widescreen</PresentationFormat>
  <Paragraphs>41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Year 3 Home School Provision Daily Pack</vt:lpstr>
      <vt:lpstr>PowerPoint Presentation</vt:lpstr>
      <vt:lpstr>PowerPoint Presentation</vt:lpstr>
      <vt:lpstr>PowerPoint Presentation</vt:lpstr>
      <vt:lpstr>English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Telford &amp; Wrekin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3 Home School Provision Daily Pack</dc:title>
  <dc:creator>Parker4, Nicholas</dc:creator>
  <cp:lastModifiedBy>Watson, Chloe</cp:lastModifiedBy>
  <cp:revision>19</cp:revision>
  <dcterms:created xsi:type="dcterms:W3CDTF">2020-03-18T11:37:32Z</dcterms:created>
  <dcterms:modified xsi:type="dcterms:W3CDTF">2021-01-06T14:42:48Z</dcterms:modified>
</cp:coreProperties>
</file>