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58" r:id="rId6"/>
    <p:sldId id="274" r:id="rId7"/>
    <p:sldId id="275" r:id="rId8"/>
    <p:sldId id="276" r:id="rId9"/>
    <p:sldId id="277" r:id="rId10"/>
    <p:sldId id="278" r:id="rId11"/>
    <p:sldId id="259" r:id="rId12"/>
    <p:sldId id="263" r:id="rId13"/>
    <p:sldId id="264" r:id="rId14"/>
    <p:sldId id="269" r:id="rId15"/>
    <p:sldId id="265" r:id="rId16"/>
    <p:sldId id="266" r:id="rId17"/>
    <p:sldId id="270" r:id="rId18"/>
    <p:sldId id="273" r:id="rId19"/>
    <p:sldId id="272" r:id="rId20"/>
    <p:sldId id="267" r:id="rId21"/>
    <p:sldId id="268" r:id="rId22"/>
    <p:sldId id="271" r:id="rId23"/>
    <p:sldId id="279" r:id="rId24"/>
  </p:sldIdLst>
  <p:sldSz cx="12192000" cy="6858000"/>
  <p:notesSz cx="6858000" cy="99456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7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84" y="1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4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44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456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544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025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84951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11862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0194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988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487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7678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F34D9-3A59-4368-BC8F-359DC0CA700A}" type="datetimeFigureOut">
              <a:rPr lang="en-GB" smtClean="0"/>
              <a:t>11/01/2021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C7B9A2-C376-4ED2-8C20-6C5380184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05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3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bbc.co.uk/bitesize/articles/z7g8jhv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-A5uKR2KJv0" TargetMode="Externa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-A5uKR2KJv0?feature=oembed" TargetMode="Externa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65852"/>
            <a:ext cx="9144000" cy="1833562"/>
          </a:xfrm>
        </p:spPr>
        <p:txBody>
          <a:bodyPr/>
          <a:lstStyle/>
          <a:p>
            <a:r>
              <a:rPr lang="en-GB" u="sng" dirty="0"/>
              <a:t>Year 3 Home School Provision Daily Pack</a:t>
            </a:r>
          </a:p>
        </p:txBody>
      </p:sp>
      <p:sp>
        <p:nvSpPr>
          <p:cNvPr id="7" name="Subtitle 5">
            <a:extLst>
              <a:ext uri="{FF2B5EF4-FFF2-40B4-BE49-F238E27FC236}">
                <a16:creationId xmlns:a16="http://schemas.microsoft.com/office/drawing/2014/main" id="{4B4255C6-7BD8-42BC-9259-B30457777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7703" y="2109019"/>
            <a:ext cx="11444749" cy="4748981"/>
          </a:xfrm>
        </p:spPr>
        <p:txBody>
          <a:bodyPr>
            <a:normAutofit/>
          </a:bodyPr>
          <a:lstStyle/>
          <a:p>
            <a:r>
              <a:rPr lang="en-GB" dirty="0"/>
              <a:t>The following slides will be split into 4 separate activities. </a:t>
            </a:r>
          </a:p>
          <a:p>
            <a:r>
              <a:rPr lang="en-GB" dirty="0"/>
              <a:t>They will consist of Maths, English, Reading and one other subject.</a:t>
            </a:r>
          </a:p>
          <a:p>
            <a:endParaRPr lang="en-GB" dirty="0"/>
          </a:p>
          <a:p>
            <a:r>
              <a:rPr lang="en-GB" dirty="0"/>
              <a:t>Each slide will be daily activities for you and your child to do at home. </a:t>
            </a:r>
          </a:p>
          <a:p>
            <a:r>
              <a:rPr lang="en-GB" dirty="0"/>
              <a:t>We as a Year 3 team, will update these slides daily to the website – please keep an eye out!</a:t>
            </a:r>
          </a:p>
          <a:p>
            <a:endParaRPr lang="en-GB" dirty="0"/>
          </a:p>
          <a:p>
            <a:r>
              <a:rPr lang="en-GB" dirty="0"/>
              <a:t>Please email </a:t>
            </a:r>
            <a:r>
              <a:rPr lang="en-GB" dirty="0">
                <a:hlinkClick r:id="rId2"/>
              </a:rPr>
              <a:t>NJS.Year3@taw.org.uk</a:t>
            </a:r>
            <a:r>
              <a:rPr lang="en-GB" dirty="0"/>
              <a:t> with any queries to share any work and one of the Year 3 teachers will get back to you as soon as possible! </a:t>
            </a:r>
          </a:p>
          <a:p>
            <a:endParaRPr lang="en-GB" dirty="0"/>
          </a:p>
          <a:p>
            <a:r>
              <a:rPr lang="en-GB" dirty="0"/>
              <a:t>Thank you for your understanding and on going support during these times.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42994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54EE79-B7EA-4965-9166-56EC6DBCF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512" y="-133661"/>
            <a:ext cx="6026426" cy="814318"/>
          </a:xfrm>
        </p:spPr>
        <p:txBody>
          <a:bodyPr>
            <a:normAutofit/>
          </a:bodyPr>
          <a:lstStyle/>
          <a:p>
            <a:r>
              <a:rPr lang="en-GB" sz="4000" u="sng" dirty="0"/>
              <a:t>Plenary:</a:t>
            </a:r>
            <a:r>
              <a:rPr lang="en-GB" sz="4000" dirty="0"/>
              <a:t> Matching game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57F2A5-8F0A-4389-9C1C-342A62AFA0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471"/>
          <a:stretch/>
        </p:blipFill>
        <p:spPr>
          <a:xfrm>
            <a:off x="561354" y="680657"/>
            <a:ext cx="5062742" cy="601648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EF806A6-26C2-4E80-BCF0-E6C5BA46942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98" b="2523"/>
          <a:stretch/>
        </p:blipFill>
        <p:spPr>
          <a:xfrm>
            <a:off x="5884776" y="680657"/>
            <a:ext cx="5177303" cy="6048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523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918B0A-A8E9-44B8-9324-90AEE86BE2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76275"/>
            <a:ext cx="10515600" cy="4898251"/>
          </a:xfrm>
        </p:spPr>
        <p:txBody>
          <a:bodyPr>
            <a:normAutofit fontScale="90000"/>
          </a:bodyPr>
          <a:lstStyle/>
          <a:p>
            <a:r>
              <a:rPr lang="en-GB" sz="6600" b="1" u="sng" dirty="0"/>
              <a:t>Reading</a:t>
            </a:r>
            <a:br>
              <a:rPr lang="en-GB" sz="6600" b="1" u="sng" dirty="0"/>
            </a:br>
            <a:r>
              <a:rPr lang="en-GB" sz="6600" b="1" u="sng" dirty="0"/>
              <a:t/>
            </a:r>
            <a:br>
              <a:rPr lang="en-GB" sz="6600" b="1" u="sng" dirty="0"/>
            </a:br>
            <a:r>
              <a:rPr lang="en-GB" sz="6600" u="sng" dirty="0"/>
              <a:t>Tuesday 12</a:t>
            </a:r>
            <a:r>
              <a:rPr lang="en-GB" sz="6600" u="sng" baseline="30000" dirty="0"/>
              <a:t>th</a:t>
            </a:r>
            <a:r>
              <a:rPr lang="en-GB" sz="6600" u="sng" dirty="0"/>
              <a:t> January </a:t>
            </a:r>
            <a:r>
              <a:rPr lang="en-GB" sz="6600" b="1" u="sng" dirty="0"/>
              <a:t/>
            </a:r>
            <a:br>
              <a:rPr lang="en-GB" sz="6600" b="1" u="sng" dirty="0"/>
            </a:br>
            <a:r>
              <a:rPr lang="en-GB" sz="6600" dirty="0"/>
              <a:t/>
            </a:r>
            <a:br>
              <a:rPr lang="en-GB" sz="6600" dirty="0"/>
            </a:br>
            <a:r>
              <a:rPr lang="en-GB" sz="6600" u="sng" dirty="0"/>
              <a:t>To read for meaning and retrieve, explain and infer answers.</a:t>
            </a:r>
          </a:p>
        </p:txBody>
      </p:sp>
    </p:spTree>
    <p:extLst>
      <p:ext uri="{BB962C8B-B14F-4D97-AF65-F5344CB8AC3E}">
        <p14:creationId xmlns:p14="http://schemas.microsoft.com/office/powerpoint/2010/main" val="18258994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E9D2092-168E-4479-A344-DA018EB946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174" y="0"/>
            <a:ext cx="5037826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7E0155-B620-466F-87B9-A46369C831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0"/>
            <a:ext cx="5045466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CE004E2-5C9F-4952-B827-DD22AD9B529B}"/>
              </a:ext>
            </a:extLst>
          </p:cNvPr>
          <p:cNvSpPr txBox="1"/>
          <p:nvPr/>
        </p:nvSpPr>
        <p:spPr>
          <a:xfrm>
            <a:off x="0" y="101599"/>
            <a:ext cx="94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/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33336454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0C148-22F8-4D6D-A03D-4FA2D87BD888}"/>
              </a:ext>
            </a:extLst>
          </p:cNvPr>
          <p:cNvSpPr txBox="1"/>
          <p:nvPr/>
        </p:nvSpPr>
        <p:spPr>
          <a:xfrm>
            <a:off x="0" y="101599"/>
            <a:ext cx="9143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8F9C79-B938-4847-8EDC-01ADD2F0E3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8034"/>
          <a:stretch/>
        </p:blipFill>
        <p:spPr>
          <a:xfrm>
            <a:off x="1051717" y="0"/>
            <a:ext cx="99859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773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2D0C148-22F8-4D6D-A03D-4FA2D87BD888}"/>
              </a:ext>
            </a:extLst>
          </p:cNvPr>
          <p:cNvSpPr txBox="1"/>
          <p:nvPr/>
        </p:nvSpPr>
        <p:spPr>
          <a:xfrm>
            <a:off x="1" y="101599"/>
            <a:ext cx="8705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1*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522FD6-334C-408D-8674-E06A61CAB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509" y="0"/>
            <a:ext cx="108123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4400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273B56B-3A5D-4B59-8431-785E7759D40A}"/>
              </a:ext>
            </a:extLst>
          </p:cNvPr>
          <p:cNvSpPr txBox="1"/>
          <p:nvPr/>
        </p:nvSpPr>
        <p:spPr>
          <a:xfrm>
            <a:off x="0" y="101599"/>
            <a:ext cx="13062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9558B38-4416-4B1C-8F13-A1D5B72E63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48" b="1482"/>
          <a:stretch/>
        </p:blipFill>
        <p:spPr>
          <a:xfrm>
            <a:off x="1103086" y="0"/>
            <a:ext cx="5152571" cy="689230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42B680B-F8F8-4BFB-A825-30B140265F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5657" y="0"/>
            <a:ext cx="538175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281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11891-7C14-4142-B44E-3F2B6E4FE1CC}"/>
              </a:ext>
            </a:extLst>
          </p:cNvPr>
          <p:cNvSpPr txBox="1"/>
          <p:nvPr/>
        </p:nvSpPr>
        <p:spPr>
          <a:xfrm>
            <a:off x="0" y="101599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2**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C398FF4-7AC9-43B2-ABF4-28D05951FF0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8211"/>
          <a:stretch/>
        </p:blipFill>
        <p:spPr>
          <a:xfrm>
            <a:off x="1745930" y="0"/>
            <a:ext cx="87001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793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3311891-7C14-4142-B44E-3F2B6E4FE1CC}"/>
              </a:ext>
            </a:extLst>
          </p:cNvPr>
          <p:cNvSpPr txBox="1"/>
          <p:nvPr/>
        </p:nvSpPr>
        <p:spPr>
          <a:xfrm>
            <a:off x="0" y="101599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2**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3E09069-ED05-4483-BD26-3F0D2F577EE3}"/>
              </a:ext>
            </a:extLst>
          </p:cNvPr>
          <p:cNvGrpSpPr/>
          <p:nvPr/>
        </p:nvGrpSpPr>
        <p:grpSpPr>
          <a:xfrm>
            <a:off x="1132114" y="0"/>
            <a:ext cx="11059886" cy="7010400"/>
            <a:chOff x="1743078" y="0"/>
            <a:chExt cx="8705843" cy="4953000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A3AAA79F-A169-4388-9E8D-6C7695FA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743078" y="0"/>
              <a:ext cx="8705843" cy="3859102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45DA371-A728-4A69-8055-6CEED2F4405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9151"/>
            <a:stretch/>
          </p:blipFill>
          <p:spPr>
            <a:xfrm>
              <a:off x="1743078" y="3859102"/>
              <a:ext cx="8705843" cy="109389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771457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A9B5A84-8CEA-4FBD-AB0B-335FF4AD69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969"/>
          <a:stretch/>
        </p:blipFill>
        <p:spPr>
          <a:xfrm>
            <a:off x="1212065" y="0"/>
            <a:ext cx="10979935" cy="52959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8A1F93-40BC-4D8F-8B0C-E7745329685F}"/>
              </a:ext>
            </a:extLst>
          </p:cNvPr>
          <p:cNvSpPr txBox="1"/>
          <p:nvPr/>
        </p:nvSpPr>
        <p:spPr>
          <a:xfrm>
            <a:off x="0" y="101599"/>
            <a:ext cx="11321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2**</a:t>
            </a:r>
          </a:p>
        </p:txBody>
      </p:sp>
    </p:spTree>
    <p:extLst>
      <p:ext uri="{BB962C8B-B14F-4D97-AF65-F5344CB8AC3E}">
        <p14:creationId xmlns:p14="http://schemas.microsoft.com/office/powerpoint/2010/main" val="23540959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695D8E9-8106-4747-838D-9EAA99F6FC25}"/>
              </a:ext>
            </a:extLst>
          </p:cNvPr>
          <p:cNvSpPr txBox="1"/>
          <p:nvPr/>
        </p:nvSpPr>
        <p:spPr>
          <a:xfrm>
            <a:off x="0" y="101599"/>
            <a:ext cx="120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3***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7875A8B-2D89-4805-9832-77FA6A8444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486" y="0"/>
            <a:ext cx="5256594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C1B7342-7BFA-4EC7-AF4A-3F0D23AF40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5080" y="0"/>
            <a:ext cx="51794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718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 marL="0" indent="0">
              <a:buNone/>
            </a:pPr>
            <a:r>
              <a:rPr lang="en-GB" u="sng" dirty="0"/>
              <a:t>Maths</a:t>
            </a:r>
          </a:p>
          <a:p>
            <a:pPr marL="0" indent="0">
              <a:buNone/>
            </a:pPr>
            <a:r>
              <a:rPr lang="en-GB" dirty="0"/>
              <a:t>To use a number line for division (with remainders)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Introduction: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53" y="2040457"/>
            <a:ext cx="5818047" cy="346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71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8DFA240-C4DF-4718-9547-0CCBC5BD9B97}"/>
              </a:ext>
            </a:extLst>
          </p:cNvPr>
          <p:cNvSpPr txBox="1"/>
          <p:nvPr/>
        </p:nvSpPr>
        <p:spPr>
          <a:xfrm>
            <a:off x="0" y="101599"/>
            <a:ext cx="120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3***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5404AC-A6AE-4706-A1CA-C63E6043A7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42927"/>
          <a:stretch/>
        </p:blipFill>
        <p:spPr>
          <a:xfrm>
            <a:off x="1204685" y="0"/>
            <a:ext cx="104995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5145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BA0CF7D-6696-47E8-98BE-752D3A0E187C}"/>
              </a:ext>
            </a:extLst>
          </p:cNvPr>
          <p:cNvSpPr txBox="1"/>
          <p:nvPr/>
        </p:nvSpPr>
        <p:spPr>
          <a:xfrm>
            <a:off x="0" y="101599"/>
            <a:ext cx="1204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/>
              <a:t>3***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61B542-1C83-4912-B9F2-95C441C7CEF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7723"/>
          <a:stretch/>
        </p:blipFill>
        <p:spPr>
          <a:xfrm>
            <a:off x="1204686" y="-1"/>
            <a:ext cx="10987314" cy="5316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1810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CEC7137-4423-4971-B033-85ACD4783B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7280" y="0"/>
            <a:ext cx="4084491" cy="5588879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2F9FDD1A-BA8F-4E68-91B9-2FAA373382A5}"/>
              </a:ext>
            </a:extLst>
          </p:cNvPr>
          <p:cNvGrpSpPr/>
          <p:nvPr/>
        </p:nvGrpSpPr>
        <p:grpSpPr>
          <a:xfrm>
            <a:off x="4084033" y="31337"/>
            <a:ext cx="4023935" cy="6670282"/>
            <a:chOff x="4084033" y="31337"/>
            <a:chExt cx="4023935" cy="66702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FC16F41-CC9B-42F9-B73B-0554ADBF5F4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84033" y="31337"/>
              <a:ext cx="4023935" cy="5259224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EAA4C29-CAF8-48D7-BB7F-0FE9B9BBAB0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84492" y="5290561"/>
              <a:ext cx="4023017" cy="1411058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7BA0CF7D-6696-47E8-98BE-752D3A0E187C}"/>
              </a:ext>
            </a:extLst>
          </p:cNvPr>
          <p:cNvSpPr txBox="1"/>
          <p:nvPr/>
        </p:nvSpPr>
        <p:spPr>
          <a:xfrm>
            <a:off x="8342840" y="0"/>
            <a:ext cx="120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3***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EBD105F-82E9-4801-BE38-AB279B09330B}"/>
              </a:ext>
            </a:extLst>
          </p:cNvPr>
          <p:cNvSpPr txBox="1"/>
          <p:nvPr/>
        </p:nvSpPr>
        <p:spPr>
          <a:xfrm>
            <a:off x="4391591" y="1485"/>
            <a:ext cx="120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2**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7CD8A275-0737-41F4-BB16-031EC97582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1266709"/>
              </p:ext>
            </p:extLst>
          </p:nvPr>
        </p:nvGraphicFramePr>
        <p:xfrm>
          <a:off x="0" y="-14143"/>
          <a:ext cx="12192342" cy="68266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064114">
                  <a:extLst>
                    <a:ext uri="{9D8B030D-6E8A-4147-A177-3AD203B41FA5}">
                      <a16:colId xmlns:a16="http://schemas.microsoft.com/office/drawing/2014/main" val="554231572"/>
                    </a:ext>
                  </a:extLst>
                </a:gridCol>
                <a:gridCol w="4064114">
                  <a:extLst>
                    <a:ext uri="{9D8B030D-6E8A-4147-A177-3AD203B41FA5}">
                      <a16:colId xmlns:a16="http://schemas.microsoft.com/office/drawing/2014/main" val="634557973"/>
                    </a:ext>
                  </a:extLst>
                </a:gridCol>
                <a:gridCol w="4064114">
                  <a:extLst>
                    <a:ext uri="{9D8B030D-6E8A-4147-A177-3AD203B41FA5}">
                      <a16:colId xmlns:a16="http://schemas.microsoft.com/office/drawing/2014/main" val="4051087798"/>
                    </a:ext>
                  </a:extLst>
                </a:gridCol>
              </a:tblGrid>
              <a:tr h="6826663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8607305"/>
                  </a:ext>
                </a:extLst>
              </a:tr>
            </a:tbl>
          </a:graphicData>
        </a:graphic>
      </p:graphicFrame>
      <p:pic>
        <p:nvPicPr>
          <p:cNvPr id="14" name="Picture 13">
            <a:extLst>
              <a:ext uri="{FF2B5EF4-FFF2-40B4-BE49-F238E27FC236}">
                <a16:creationId xmlns:a16="http://schemas.microsoft.com/office/drawing/2014/main" id="{08F4AE60-74C3-4370-87FE-7933C2634A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5758"/>
            <a:ext cx="4023017" cy="524954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E7B5EF5-2AC2-4DB8-B45D-678ABF6727E5}"/>
              </a:ext>
            </a:extLst>
          </p:cNvPr>
          <p:cNvSpPr txBox="1"/>
          <p:nvPr/>
        </p:nvSpPr>
        <p:spPr>
          <a:xfrm>
            <a:off x="265381" y="45480"/>
            <a:ext cx="1204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1*</a:t>
            </a:r>
          </a:p>
        </p:txBody>
      </p:sp>
    </p:spTree>
    <p:extLst>
      <p:ext uri="{BB962C8B-B14F-4D97-AF65-F5344CB8AC3E}">
        <p14:creationId xmlns:p14="http://schemas.microsoft.com/office/powerpoint/2010/main" val="30089176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3C569-824C-4DB8-BBAE-092A89400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249472"/>
            <a:ext cx="10515600" cy="1325563"/>
          </a:xfrm>
        </p:spPr>
        <p:txBody>
          <a:bodyPr/>
          <a:lstStyle/>
          <a:p>
            <a:r>
              <a:rPr lang="en-GB" u="sng" dirty="0" smtClean="0"/>
              <a:t>PSHE</a:t>
            </a:r>
            <a:endParaRPr lang="en-GB" u="sng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4268" y="0"/>
            <a:ext cx="4599532" cy="68214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076091"/>
            <a:ext cx="664064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Do as many of the activities as you like. You might want to do them together or let your children do them by themselves. </a:t>
            </a:r>
          </a:p>
          <a:p>
            <a:endParaRPr lang="en-GB" sz="2800" dirty="0"/>
          </a:p>
          <a:p>
            <a:r>
              <a:rPr lang="en-GB" sz="2800" dirty="0" smtClean="0"/>
              <a:t>Have some fun! Lockdown is hard for everyone so give yourselves some time to have fun and make positive memories. 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04821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6877"/>
            <a:ext cx="5531370" cy="32586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531370" cy="325866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58662"/>
            <a:ext cx="5531370" cy="367050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7913" y="0"/>
            <a:ext cx="4185535" cy="1816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841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3274" y="109146"/>
            <a:ext cx="4145268" cy="43786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757" y="109146"/>
            <a:ext cx="3913292" cy="4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41277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D7D48C-0B62-422E-B39C-C45FC3A7D7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English</a:t>
            </a:r>
            <a:endParaRPr lang="en-GB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3F471DC7-9BD8-4EE1-B14E-1CCF0E7C620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GB" dirty="0"/>
              <a:t>LO: </a:t>
            </a:r>
            <a:r>
              <a:rPr lang="en-GB" b="0" i="0">
                <a:effectLst/>
                <a:latin typeface="ReithSans"/>
              </a:rPr>
              <a:t>To identify and distinguish a range of common homophones and use them correctly when writing.</a:t>
            </a:r>
            <a:endParaRPr lang="en-GB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AA4E875-4A7A-45FA-AE98-678FD3AD6716}"/>
              </a:ext>
            </a:extLst>
          </p:cNvPr>
          <p:cNvSpPr/>
          <p:nvPr/>
        </p:nvSpPr>
        <p:spPr>
          <a:xfrm>
            <a:off x="4860975" y="1192922"/>
            <a:ext cx="682225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Online teaching lesson </a:t>
            </a:r>
          </a:p>
          <a:p>
            <a:pPr algn="ctr"/>
            <a:r>
              <a:rPr lang="en-US" sz="54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with </a:t>
            </a:r>
            <a:r>
              <a:rPr lang="en-US" sz="5400" b="1" cap="none" spc="0" dirty="0" err="1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Mr</a:t>
            </a:r>
            <a:r>
              <a:rPr lang="en-US" sz="5400" b="1" cap="none" spc="0" dirty="0">
                <a:ln>
                  <a:solidFill>
                    <a:sysClr val="windowText" lastClr="000000"/>
                  </a:solidFill>
                </a:ln>
                <a:solidFill>
                  <a:schemeClr val="accent4"/>
                </a:solidFill>
                <a:effectLst/>
              </a:rPr>
              <a:t> Parker</a:t>
            </a:r>
          </a:p>
        </p:txBody>
      </p:sp>
    </p:spTree>
    <p:extLst>
      <p:ext uri="{BB962C8B-B14F-4D97-AF65-F5344CB8AC3E}">
        <p14:creationId xmlns:p14="http://schemas.microsoft.com/office/powerpoint/2010/main" val="11823138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278ADA9-6383-4BDD-80D2-8899A402687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84B7147-B0F6-40ED-B5A2-FF72BC8198B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36D2DE0-0628-4A9A-A59D-7BA8B5EB302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E405C9-94BE-41DA-928C-DEC9A8550E9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BBB748-C4ED-47F3-95F6-169643B43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5031" y="1034243"/>
            <a:ext cx="5561938" cy="190644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What are Homophones?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67AFD8-81FA-428D-BBA3-027AD8DC1B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5031" y="3604535"/>
            <a:ext cx="5561938" cy="1534587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pPr marL="0" indent="0" algn="ctr">
              <a:buNone/>
            </a:pPr>
            <a:r>
              <a:rPr lang="en-GB" dirty="0"/>
              <a:t>Homophones are words that sound the same but have different meanings. They also have different spellings.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D2091A72-D5BB-42AC-8FD3-F7747D90861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9222429" flipV="1">
            <a:off x="2494119" y="6170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6ED12BFC-A737-46AF-8411-481112D54B0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00995" y="5310973"/>
            <a:ext cx="705948" cy="68679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259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9">
            <a:extLst>
              <a:ext uri="{FF2B5EF4-FFF2-40B4-BE49-F238E27FC236}">
                <a16:creationId xmlns:a16="http://schemas.microsoft.com/office/drawing/2014/main" id="{C3896A03-3945-419A-B66B-4EE266EDD1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0"/>
            <a:ext cx="6083447" cy="68580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6E2D85-1328-4308-99DE-EBBE6F722D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5556" y="6214530"/>
            <a:ext cx="4573732" cy="321728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1500" dirty="0">
                <a:solidFill>
                  <a:schemeClr val="bg1"/>
                </a:solidFill>
              </a:rPr>
              <a:t>Let’s watch the video. Click the link or the picture to watch.</a:t>
            </a:r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B34F5AD2-EDBD-4BBD-A55C-EAFFD0C709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0"/>
            <a:ext cx="6095990" cy="685800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23A36F-20D7-4CFF-A395-627F37CD7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465" y="6214525"/>
            <a:ext cx="4305856" cy="3217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marL="0" indent="0" algn="r">
              <a:buNone/>
            </a:pPr>
            <a:r>
              <a:rPr lang="en-US" sz="1500" dirty="0">
                <a:hlinkClick r:id="rId2"/>
              </a:rPr>
              <a:t>https://www.bbc.co.uk/bitesize/articles/z7g8jhv</a:t>
            </a:r>
            <a:r>
              <a:rPr lang="en-US" sz="1500" dirty="0"/>
              <a:t> </a:t>
            </a:r>
          </a:p>
        </p:txBody>
      </p:sp>
      <p:pic>
        <p:nvPicPr>
          <p:cNvPr id="5" name="Picture 4">
            <a:hlinkClick r:id="rId2"/>
            <a:extLst>
              <a:ext uri="{FF2B5EF4-FFF2-40B4-BE49-F238E27FC236}">
                <a16:creationId xmlns:a16="http://schemas.microsoft.com/office/drawing/2014/main" id="{4B926162-7FB1-4245-8679-DF83B1193F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6" r="-2" b="-2"/>
          <a:stretch/>
        </p:blipFill>
        <p:spPr>
          <a:xfrm>
            <a:off x="1155556" y="637761"/>
            <a:ext cx="9889765" cy="5576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9602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BAAF646-7E55-4760-8A42-B7F301562E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Listen to the song and if you are at home join in singing!</a:t>
            </a:r>
          </a:p>
        </p:txBody>
      </p:sp>
      <p:pic>
        <p:nvPicPr>
          <p:cNvPr id="3" name="Content Placeholder 2">
            <a:hlinkClick r:id="rId3"/>
            <a:extLst>
              <a:ext uri="{FF2B5EF4-FFF2-40B4-BE49-F238E27FC236}">
                <a16:creationId xmlns:a16="http://schemas.microsoft.com/office/drawing/2014/main" id="{056A274E-6CB5-48BF-B7B3-BE39CAF471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637383" y="1825625"/>
            <a:ext cx="4387225" cy="4351338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C15B5C7-260C-4390-8159-421F5D1C189A}"/>
              </a:ext>
            </a:extLst>
          </p:cNvPr>
          <p:cNvSpPr txBox="1"/>
          <p:nvPr/>
        </p:nvSpPr>
        <p:spPr>
          <a:xfrm>
            <a:off x="3338357" y="6311900"/>
            <a:ext cx="60936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https://www.youtube.com/watch?v=-A5uKR2KJv0</a:t>
            </a:r>
            <a:r>
              <a:rPr lang="en-GB" dirty="0"/>
              <a:t> </a:t>
            </a:r>
          </a:p>
        </p:txBody>
      </p:sp>
      <p:pic>
        <p:nvPicPr>
          <p:cNvPr id="11" name="Online Media 10" title="Homophones">
            <a:hlinkClick r:id="" action="ppaction://media"/>
            <a:extLst>
              <a:ext uri="{FF2B5EF4-FFF2-40B4-BE49-F238E27FC236}">
                <a16:creationId xmlns:a16="http://schemas.microsoft.com/office/drawing/2014/main" id="{D215367D-50D4-4568-BDD8-50280BB1F282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752833" y="1825625"/>
            <a:ext cx="58017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01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Rectangle 39">
            <a:extLst>
              <a:ext uri="{FF2B5EF4-FFF2-40B4-BE49-F238E27FC236}">
                <a16:creationId xmlns:a16="http://schemas.microsoft.com/office/drawing/2014/main" id="{7383B190-6BFB-422F-B667-06B7B25F096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423FAE5-5C83-404D-9224-1336AA8937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Activity sorting: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-Step 1- choose the correct homophone</a:t>
            </a:r>
            <a:b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en-US" sz="23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-Step 2- try to write the sentences out again in best handwriting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6908241-0137-4761-9BB0-EFC108CA64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088" r="15612" b="-2"/>
          <a:stretch/>
        </p:blipFill>
        <p:spPr>
          <a:xfrm>
            <a:off x="1" y="3509964"/>
            <a:ext cx="4598504" cy="294554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085CB2D-FFBA-4553-BB3A-EF7E52BBC57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632" b="-2"/>
          <a:stretch/>
        </p:blipFill>
        <p:spPr>
          <a:xfrm>
            <a:off x="5071718" y="167987"/>
            <a:ext cx="7076058" cy="2949406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D28E597-4AF8-4D69-A9AB-A1EDC6156B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496A32-DF75-4767-B8FD-3638C703AB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4"/>
          <a:srcRect l="1350" r="9955"/>
          <a:stretch/>
        </p:blipFill>
        <p:spPr>
          <a:xfrm>
            <a:off x="44224" y="82069"/>
            <a:ext cx="4977597" cy="328308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13635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331</Words>
  <Application>Microsoft Office PowerPoint</Application>
  <PresentationFormat>Widescreen</PresentationFormat>
  <Paragraphs>44</Paragraphs>
  <Slides>23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Arial</vt:lpstr>
      <vt:lpstr>Calibri</vt:lpstr>
      <vt:lpstr>Calibri Light</vt:lpstr>
      <vt:lpstr>ReithSans</vt:lpstr>
      <vt:lpstr>Office Theme</vt:lpstr>
      <vt:lpstr>Year 3 Home School Provision Daily Pack</vt:lpstr>
      <vt:lpstr>PowerPoint Presentation</vt:lpstr>
      <vt:lpstr>PowerPoint Presentation</vt:lpstr>
      <vt:lpstr>PowerPoint Presentation</vt:lpstr>
      <vt:lpstr>English</vt:lpstr>
      <vt:lpstr>What are Homophones?</vt:lpstr>
      <vt:lpstr>Let’s watch the video. Click the link or the picture to watch.</vt:lpstr>
      <vt:lpstr>Listen to the song and if you are at home join in singing!</vt:lpstr>
      <vt:lpstr>Activity sorting: -Step 1- choose the correct homophone -Step 2- try to write the sentences out again in best handwriting</vt:lpstr>
      <vt:lpstr>Plenary: Matching game</vt:lpstr>
      <vt:lpstr>Reading  Tuesday 12th January   To read for meaning and retrieve, explain and infer answers.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PSHE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3 Home School Provision Daily Pack</dc:title>
  <dc:creator>Parker4, Nicholas</dc:creator>
  <cp:lastModifiedBy>Watson, Chloe</cp:lastModifiedBy>
  <cp:revision>4</cp:revision>
  <dcterms:created xsi:type="dcterms:W3CDTF">2021-01-11T13:16:17Z</dcterms:created>
  <dcterms:modified xsi:type="dcterms:W3CDTF">2021-01-11T15:10:09Z</dcterms:modified>
</cp:coreProperties>
</file>