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1" r:id="rId6"/>
    <p:sldId id="269" r:id="rId7"/>
    <p:sldId id="270" r:id="rId8"/>
    <p:sldId id="271" r:id="rId9"/>
    <p:sldId id="272" r:id="rId10"/>
    <p:sldId id="273" r:id="rId11"/>
    <p:sldId id="264" r:id="rId12"/>
    <p:sldId id="265" r:id="rId13"/>
    <p:sldId id="268" r:id="rId14"/>
    <p:sldId id="266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/>
          <a:lstStyle/>
          <a:p>
            <a:r>
              <a:rPr lang="en-GB" u="sng" dirty="0"/>
              <a:t>Year 3 Home School Provision Daily Pack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95D4-BDC4-43D0-A1E8-C24BD080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Plenary</a:t>
            </a:r>
            <a:r>
              <a:rPr lang="en-GB" dirty="0"/>
              <a:t>: Look at the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C679-6DCB-40D8-834D-12322115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Harry Potter was very brave because he fought Voldemort many times.</a:t>
            </a:r>
          </a:p>
          <a:p>
            <a:pPr marL="0" indent="0">
              <a:buNone/>
            </a:pPr>
            <a:r>
              <a:rPr lang="en-GB" dirty="0"/>
              <a:t>It can be flipped so it looks like this:</a:t>
            </a:r>
          </a:p>
          <a:p>
            <a:r>
              <a:rPr lang="en-GB" dirty="0"/>
              <a:t>Because he fought Voldemort many times, Harry Potter was very brave.</a:t>
            </a:r>
          </a:p>
          <a:p>
            <a:endParaRPr lang="en-GB" dirty="0"/>
          </a:p>
          <a:p>
            <a:r>
              <a:rPr lang="en-GB" dirty="0"/>
              <a:t>Can you rearrange the order so that the sentence begins with the word ‘</a:t>
            </a:r>
            <a:r>
              <a:rPr lang="en-GB" b="1" dirty="0"/>
              <a:t>because’ </a:t>
            </a:r>
            <a:r>
              <a:rPr lang="en-GB" dirty="0"/>
              <a:t>from any of your sentences today?</a:t>
            </a:r>
          </a:p>
        </p:txBody>
      </p:sp>
    </p:spTree>
    <p:extLst>
      <p:ext uri="{BB962C8B-B14F-4D97-AF65-F5344CB8AC3E}">
        <p14:creationId xmlns:p14="http://schemas.microsoft.com/office/powerpoint/2010/main" val="170323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" y="115751"/>
            <a:ext cx="11022368" cy="1325563"/>
          </a:xfrm>
        </p:spPr>
        <p:txBody>
          <a:bodyPr>
            <a:normAutofit fontScale="90000"/>
          </a:bodyPr>
          <a:lstStyle/>
          <a:p>
            <a:r>
              <a:rPr lang="en-GB" sz="4800" b="1" u="sng" dirty="0"/>
              <a:t>Reading – To use evidence to make estimations and draw conclusions about a picture.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15A4D-5EF6-48AF-A7E5-6D8D7A4C98FF}"/>
              </a:ext>
            </a:extLst>
          </p:cNvPr>
          <p:cNvSpPr txBox="1"/>
          <p:nvPr/>
        </p:nvSpPr>
        <p:spPr>
          <a:xfrm>
            <a:off x="71022" y="1811045"/>
            <a:ext cx="117185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Work through the next few slides and try to answer the questions, using complete sentences.</a:t>
            </a:r>
          </a:p>
          <a:p>
            <a:r>
              <a:rPr lang="en-GB" sz="4400" dirty="0"/>
              <a:t>For extra challenge, try to give two different possible inferences if you can. </a:t>
            </a:r>
          </a:p>
        </p:txBody>
      </p:sp>
    </p:spTree>
    <p:extLst>
      <p:ext uri="{BB962C8B-B14F-4D97-AF65-F5344CB8AC3E}">
        <p14:creationId xmlns:p14="http://schemas.microsoft.com/office/powerpoint/2010/main" val="17265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7248E-ABCE-4FBC-A6AF-AB84BEC7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8830" cy="6631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9908F-92BD-4652-AEF2-0D34A180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04" y="226381"/>
            <a:ext cx="6803096" cy="2015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28B769-DCF2-4E36-8A41-27896FFA882D}"/>
              </a:ext>
            </a:extLst>
          </p:cNvPr>
          <p:cNvSpPr txBox="1"/>
          <p:nvPr/>
        </p:nvSpPr>
        <p:spPr>
          <a:xfrm>
            <a:off x="9499107" y="2698812"/>
            <a:ext cx="25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EXT: - what else can you infer from this picture?</a:t>
            </a:r>
          </a:p>
        </p:txBody>
      </p:sp>
    </p:spTree>
    <p:extLst>
      <p:ext uri="{BB962C8B-B14F-4D97-AF65-F5344CB8AC3E}">
        <p14:creationId xmlns:p14="http://schemas.microsoft.com/office/powerpoint/2010/main" val="296315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62FE9-A0B0-4280-A599-384B6350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302"/>
            <a:ext cx="7923557" cy="5980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A11F3-4067-4D8F-B15C-0042A0CF3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44" y="84339"/>
            <a:ext cx="5622477" cy="2279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D0136-3727-440B-80E2-E06C1031E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303" y="2793295"/>
            <a:ext cx="3596014" cy="10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4E5F5-7792-495A-930A-7B7761B7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7" y="0"/>
            <a:ext cx="5178687" cy="6794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227B0-0E16-4A11-BC44-D4736F5E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8687" cy="990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0465-92E3-4C95-A6E2-C1EE48BB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82" y="1057275"/>
            <a:ext cx="6626218" cy="4975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13258-3CF5-4F1A-8F6D-88BF1C8A9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408" y="0"/>
            <a:ext cx="5534025" cy="1057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2A843B-D790-44BD-B478-C5D6D8982EFC}"/>
              </a:ext>
            </a:extLst>
          </p:cNvPr>
          <p:cNvSpPr txBox="1"/>
          <p:nvPr/>
        </p:nvSpPr>
        <p:spPr>
          <a:xfrm>
            <a:off x="5433134" y="6143348"/>
            <a:ext cx="65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EXTENSION:</a:t>
            </a:r>
            <a:r>
              <a:rPr lang="en-GB" sz="2000" dirty="0"/>
              <a:t> For each of these, write two different inferences that could be true.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338712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B028C-33AB-4D3B-AB30-2EE0ACD5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8" y="568170"/>
            <a:ext cx="10512583" cy="59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9472"/>
            <a:ext cx="11940466" cy="1325563"/>
          </a:xfrm>
        </p:spPr>
        <p:txBody>
          <a:bodyPr>
            <a:normAutofit/>
          </a:bodyPr>
          <a:lstStyle/>
          <a:p>
            <a:r>
              <a:rPr lang="en-GB" sz="3200" u="sng" dirty="0"/>
              <a:t>PSHE – To better understand my emotions and make myself feel better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83899-CA7E-4A55-A872-DA6C70DB2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70"/>
          <a:stretch/>
        </p:blipFill>
        <p:spPr>
          <a:xfrm>
            <a:off x="0" y="834500"/>
            <a:ext cx="6599708" cy="602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A528A7-93C3-48EE-9FDB-1D20C2C1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30"/>
          <a:stretch/>
        </p:blipFill>
        <p:spPr>
          <a:xfrm>
            <a:off x="6529008" y="2530135"/>
            <a:ext cx="5662992" cy="32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1"/>
            <a:ext cx="10534095" cy="1325563"/>
          </a:xfrm>
        </p:spPr>
        <p:txBody>
          <a:bodyPr/>
          <a:lstStyle/>
          <a:p>
            <a:r>
              <a:rPr lang="en-GB" u="sng" dirty="0"/>
              <a:t>Maths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74557"/>
            <a:ext cx="1202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divide TU / U, using formal written methods. </a:t>
            </a:r>
          </a:p>
          <a:p>
            <a:endParaRPr lang="en-GB" dirty="0"/>
          </a:p>
          <a:p>
            <a:r>
              <a:rPr lang="en-GB" dirty="0"/>
              <a:t>Introduction: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887"/>
            <a:ext cx="6161077" cy="1714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42806"/>
            <a:ext cx="6161077" cy="173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69877"/>
            <a:ext cx="1918741" cy="1119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35" y="126869"/>
            <a:ext cx="5585476" cy="1357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635" y="1598809"/>
            <a:ext cx="5585476" cy="65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635" y="2480091"/>
            <a:ext cx="12858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35515" cy="237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2950"/>
            <a:ext cx="6835515" cy="2290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384"/>
            <a:ext cx="6835514" cy="235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0328" y="374754"/>
            <a:ext cx="4796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1* - Set A</a:t>
            </a:r>
          </a:p>
          <a:p>
            <a:r>
              <a:rPr lang="en-GB" dirty="0"/>
              <a:t>2* - Set B</a:t>
            </a:r>
          </a:p>
          <a:p>
            <a:r>
              <a:rPr lang="en-GB" dirty="0"/>
              <a:t>3* - Set 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EXTs on following slides </a:t>
            </a:r>
          </a:p>
        </p:txBody>
      </p:sp>
    </p:spTree>
    <p:extLst>
      <p:ext uri="{BB962C8B-B14F-4D97-AF65-F5344CB8AC3E}">
        <p14:creationId xmlns:p14="http://schemas.microsoft.com/office/powerpoint/2010/main" val="422718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0" y="159036"/>
            <a:ext cx="4932076" cy="3951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0" y="4111020"/>
            <a:ext cx="3905418" cy="2625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908" y="191927"/>
            <a:ext cx="4222620" cy="29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7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0" y="143183"/>
            <a:ext cx="10534095" cy="1325563"/>
          </a:xfrm>
        </p:spPr>
        <p:txBody>
          <a:bodyPr/>
          <a:lstStyle/>
          <a:p>
            <a:r>
              <a:rPr lang="en-GB" b="1" u="sng" dirty="0"/>
              <a:t>English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C3640-60B1-4E35-80B9-A79ED861F8BA}"/>
              </a:ext>
            </a:extLst>
          </p:cNvPr>
          <p:cNvSpPr txBox="1"/>
          <p:nvPr/>
        </p:nvSpPr>
        <p:spPr>
          <a:xfrm>
            <a:off x="2438769" y="436632"/>
            <a:ext cx="9093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Thursday 14</a:t>
            </a:r>
            <a:r>
              <a:rPr lang="en-GB" b="1" u="sng" baseline="30000" dirty="0"/>
              <a:t>th</a:t>
            </a:r>
            <a:r>
              <a:rPr lang="en-GB" b="1" u="sng" dirty="0"/>
              <a:t> January</a:t>
            </a:r>
          </a:p>
          <a:p>
            <a:r>
              <a:rPr lang="en-GB" dirty="0"/>
              <a:t>Learning Objective: </a:t>
            </a:r>
          </a:p>
          <a:p>
            <a:r>
              <a:rPr lang="en-GB" u="sng" dirty="0"/>
              <a:t>To learn what conjunctions are and write sentences including the word because.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7ADBE-ED56-46BE-9920-D514247F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7716" y="1468746"/>
            <a:ext cx="3788963" cy="49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9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07173E-4AA2-451D-AF10-E0FC32EA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>
                <a:solidFill>
                  <a:srgbClr val="231F20"/>
                </a:solidFill>
                <a:effectLst/>
                <a:latin typeface="ReithSans"/>
              </a:rPr>
              <a:t>Conjunctions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are joining words that link two parts of a sentence together.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5265F1-02DF-4BCA-A50D-356E86C4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8616"/>
            <a:ext cx="8432228" cy="43853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For example combine these to make them fit best: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13A75F-019E-4312-9EDC-3B52F9C30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Lewis smiled,</a:t>
            </a:r>
          </a:p>
          <a:p>
            <a:pPr algn="l"/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The park was fun,</a:t>
            </a:r>
          </a:p>
          <a:p>
            <a:endParaRPr lang="en-GB" dirty="0"/>
          </a:p>
          <a:p>
            <a:r>
              <a:rPr lang="en-GB" dirty="0"/>
              <a:t>Harry Potter was elated,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AC81C4-9186-4E27-8D98-DD9EEE217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/>
              <a:t>because he returned to Hogwarts.</a:t>
            </a:r>
          </a:p>
          <a:p>
            <a:endParaRPr lang="en-GB" sz="2400" dirty="0"/>
          </a:p>
          <a:p>
            <a:r>
              <a:rPr lang="en-GB" sz="2400" dirty="0"/>
              <a:t>because I got to ride on the slides.</a:t>
            </a:r>
          </a:p>
          <a:p>
            <a:endParaRPr lang="en-GB" sz="2400" dirty="0"/>
          </a:p>
          <a:p>
            <a:r>
              <a:rPr lang="en-GB" sz="2400" dirty="0"/>
              <a:t>because he got some chocolate.</a:t>
            </a:r>
          </a:p>
        </p:txBody>
      </p:sp>
    </p:spTree>
    <p:extLst>
      <p:ext uri="{BB962C8B-B14F-4D97-AF65-F5344CB8AC3E}">
        <p14:creationId xmlns:p14="http://schemas.microsoft.com/office/powerpoint/2010/main" val="140823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07173E-4AA2-451D-AF10-E0FC32EA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>
                <a:solidFill>
                  <a:srgbClr val="231F20"/>
                </a:solidFill>
                <a:effectLst/>
                <a:latin typeface="ReithSans"/>
              </a:rPr>
              <a:t>Conjunctions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are joining words that link two parts of a sentence together.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5265F1-02DF-4BCA-A50D-356E86C4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8616"/>
            <a:ext cx="8432228" cy="43853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Your task now is to try and complete these sentences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13A75F-019E-4312-9EDC-3B52F9C30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10515600" cy="3684588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Lewis smiled,</a:t>
            </a:r>
          </a:p>
          <a:p>
            <a:pPr algn="l"/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The park was fun,</a:t>
            </a:r>
          </a:p>
          <a:p>
            <a:endParaRPr lang="en-GB" dirty="0"/>
          </a:p>
          <a:p>
            <a:r>
              <a:rPr lang="en-GB" dirty="0"/>
              <a:t>Harry Potter was elated,</a:t>
            </a:r>
          </a:p>
        </p:txBody>
      </p:sp>
    </p:spTree>
    <p:extLst>
      <p:ext uri="{BB962C8B-B14F-4D97-AF65-F5344CB8AC3E}">
        <p14:creationId xmlns:p14="http://schemas.microsoft.com/office/powerpoint/2010/main" val="272967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B3BE4-C577-473F-BE42-66B00485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117875"/>
            <a:ext cx="10515600" cy="11263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Why is because important?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BC02DD-405D-4332-8E6E-C43995FBE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49715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The word 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because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is a very important conjunction and it is used to explain why something has happened.</a:t>
            </a:r>
          </a:p>
          <a:p>
            <a:pPr marL="0" indent="0" algn="l">
              <a:buNone/>
            </a:pP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marL="0" indent="0" algn="l">
              <a:buNone/>
            </a:pPr>
            <a:r>
              <a:rPr lang="en-GB" b="0" i="0" u="sng" dirty="0">
                <a:solidFill>
                  <a:srgbClr val="231F20"/>
                </a:solidFill>
                <a:effectLst/>
                <a:latin typeface="ReithSans"/>
              </a:rPr>
              <a:t>For example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:</a:t>
            </a: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Bill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 wore a scarf </a:t>
            </a:r>
            <a:r>
              <a:rPr lang="en-GB" b="1" i="0" u="sng" dirty="0">
                <a:solidFill>
                  <a:srgbClr val="231F20"/>
                </a:solidFill>
                <a:effectLst/>
                <a:latin typeface="ReithSans"/>
              </a:rPr>
              <a:t>because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 it was cold outside.</a:t>
            </a:r>
          </a:p>
          <a:p>
            <a:pPr algn="l"/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By using the conjunction 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because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, we know the reason for </a:t>
            </a:r>
            <a:r>
              <a:rPr lang="en-GB" b="0" i="0" dirty="0" err="1">
                <a:solidFill>
                  <a:srgbClr val="231F20"/>
                </a:solidFill>
                <a:effectLst/>
                <a:latin typeface="ReithSans"/>
              </a:rPr>
              <a:t>Jayati’s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 actions.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42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4942-9D76-4BDC-BB42-B284B671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/>
          <a:lstStyle/>
          <a:p>
            <a:r>
              <a:rPr lang="en-GB" u="sng" dirty="0"/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0883-521F-42A1-9172-763104B22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603" y="2432482"/>
            <a:ext cx="5181600" cy="3726726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Amy laughed loudly because …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Charlotte put on her shiny shoes because …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Jack rubbed his eyes because …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The lion lay down low in the tall grass because …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Mr Parker screamed because …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1D92DC-83AF-4D4E-8B72-7764E326E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0237"/>
            <a:ext cx="5181600" cy="3726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 sat on the floor because…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He sprinted towards the castle because...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 like school because…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Tom is my friend because…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 was scared because…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1DD16-C4DC-468E-9E32-4FCB3F4975D8}"/>
              </a:ext>
            </a:extLst>
          </p:cNvPr>
          <p:cNvSpPr txBox="1"/>
          <p:nvPr/>
        </p:nvSpPr>
        <p:spPr>
          <a:xfrm>
            <a:off x="838200" y="1253490"/>
            <a:ext cx="10622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Copy out these sentences and finish them by completing what comes after 'because’.</a:t>
            </a:r>
          </a:p>
        </p:txBody>
      </p:sp>
    </p:spTree>
    <p:extLst>
      <p:ext uri="{BB962C8B-B14F-4D97-AF65-F5344CB8AC3E}">
        <p14:creationId xmlns:p14="http://schemas.microsoft.com/office/powerpoint/2010/main" val="350053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549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ReithSans</vt:lpstr>
      <vt:lpstr>Wingdings</vt:lpstr>
      <vt:lpstr>Office Theme</vt:lpstr>
      <vt:lpstr>Year 3 Home School Provision Daily Pack</vt:lpstr>
      <vt:lpstr>Maths </vt:lpstr>
      <vt:lpstr>PowerPoint Presentation</vt:lpstr>
      <vt:lpstr>PowerPoint Presentation</vt:lpstr>
      <vt:lpstr>English</vt:lpstr>
      <vt:lpstr>Conjunctions are joining words that link two parts of a sentence together.</vt:lpstr>
      <vt:lpstr>Conjunctions are joining words that link two parts of a sentence together.</vt:lpstr>
      <vt:lpstr>Why is because important?</vt:lpstr>
      <vt:lpstr>Your turn:</vt:lpstr>
      <vt:lpstr>Plenary: Look at the sentence.</vt:lpstr>
      <vt:lpstr>Reading – To use evidence to make estimations and draw conclusions about a picture. </vt:lpstr>
      <vt:lpstr>PowerPoint Presentation</vt:lpstr>
      <vt:lpstr>PowerPoint Presentation</vt:lpstr>
      <vt:lpstr>PowerPoint Presentation</vt:lpstr>
      <vt:lpstr>PowerPoint Presentation</vt:lpstr>
      <vt:lpstr>PSHE – To better understand my emotions and make myself feel better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Parker4, Nicholas</cp:lastModifiedBy>
  <cp:revision>30</cp:revision>
  <dcterms:created xsi:type="dcterms:W3CDTF">2020-03-18T11:37:32Z</dcterms:created>
  <dcterms:modified xsi:type="dcterms:W3CDTF">2021-01-13T12:31:49Z</dcterms:modified>
</cp:coreProperties>
</file>