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80" r:id="rId6"/>
    <p:sldId id="281" r:id="rId7"/>
    <p:sldId id="273" r:id="rId8"/>
    <p:sldId id="276" r:id="rId9"/>
    <p:sldId id="277" r:id="rId10"/>
    <p:sldId id="274" r:id="rId11"/>
    <p:sldId id="275" r:id="rId12"/>
    <p:sldId id="278" r:id="rId13"/>
    <p:sldId id="265" r:id="rId14"/>
    <p:sldId id="279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4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45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44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5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495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8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19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98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87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67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34D9-3A59-4368-BC8F-359DC0CA700A}" type="datetimeFigureOut">
              <a:rPr lang="en-GB" smtClean="0"/>
              <a:t>18/01/2021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B9A2-C376-4ED2-8C20-6C5380184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0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JS.Year3@taw.org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165852"/>
            <a:ext cx="9144000" cy="1833562"/>
          </a:xfrm>
        </p:spPr>
        <p:txBody>
          <a:bodyPr/>
          <a:lstStyle/>
          <a:p>
            <a:r>
              <a:rPr lang="en-GB" u="sng" dirty="0"/>
              <a:t>Year 3 Home School Provision Daily Pack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4B4255C6-7BD8-42BC-9259-B30457777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03" y="2109019"/>
            <a:ext cx="11444749" cy="4748981"/>
          </a:xfrm>
        </p:spPr>
        <p:txBody>
          <a:bodyPr>
            <a:normAutofit/>
          </a:bodyPr>
          <a:lstStyle/>
          <a:p>
            <a:r>
              <a:rPr lang="en-GB" dirty="0"/>
              <a:t>The following slides will be split into 4 separate activities. </a:t>
            </a:r>
          </a:p>
          <a:p>
            <a:r>
              <a:rPr lang="en-GB" dirty="0"/>
              <a:t>They will consist of Maths, English, Reading and one other subject.</a:t>
            </a:r>
          </a:p>
          <a:p>
            <a:endParaRPr lang="en-GB" dirty="0"/>
          </a:p>
          <a:p>
            <a:r>
              <a:rPr lang="en-GB" dirty="0"/>
              <a:t>Each slide will be daily activities for you and your child to do at home. </a:t>
            </a:r>
          </a:p>
          <a:p>
            <a:r>
              <a:rPr lang="en-GB" dirty="0"/>
              <a:t>We as a Year 3 team, will update these slides daily to the website – please keep an eye out!</a:t>
            </a:r>
          </a:p>
          <a:p>
            <a:endParaRPr lang="en-GB" dirty="0"/>
          </a:p>
          <a:p>
            <a:r>
              <a:rPr lang="en-GB" dirty="0"/>
              <a:t>Please email </a:t>
            </a:r>
            <a:r>
              <a:rPr lang="en-GB" dirty="0">
                <a:hlinkClick r:id="rId2"/>
              </a:rPr>
              <a:t>NJS.Year3@taw.org.uk</a:t>
            </a:r>
            <a:r>
              <a:rPr lang="en-GB" dirty="0"/>
              <a:t> with any queries to share any work and one of the Year 3 teachers will get back to you as soon as possible! </a:t>
            </a:r>
          </a:p>
          <a:p>
            <a:endParaRPr lang="en-GB" dirty="0"/>
          </a:p>
          <a:p>
            <a:r>
              <a:rPr lang="en-GB" dirty="0"/>
              <a:t>Thank you for your understanding and on going support during these times.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299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E2D09-9045-4B2C-906F-F2467A0D1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97" y="0"/>
            <a:ext cx="460590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0E7B3-83C9-49BC-8631-52632578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4640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1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8A9D1-4ACE-4772-BDF5-5D556B10B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18" y="0"/>
            <a:ext cx="45767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7A511B-D3E4-40FF-880C-7FDBF431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4591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0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0932F-826B-42CF-8195-47FE09E2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616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2DCB4-F32D-4AD9-9C17-38D7F3854A53}"/>
              </a:ext>
            </a:extLst>
          </p:cNvPr>
          <p:cNvSpPr txBox="1"/>
          <p:nvPr/>
        </p:nvSpPr>
        <p:spPr>
          <a:xfrm>
            <a:off x="4767799" y="174605"/>
            <a:ext cx="60730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lang="en-GB" sz="4000" b="1" i="1" u="sng" dirty="0">
                <a:solidFill>
                  <a:prstClr val="black"/>
                </a:solidFill>
                <a:latin typeface="Calibri" panose="020F0502020204030204"/>
              </a:rPr>
              <a:t>(all)</a:t>
            </a:r>
            <a:endParaRPr kumimoji="0" lang="en-GB" sz="40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you have read the chapter</a:t>
            </a: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 again, have a go at answering the comprehension questions on the following page. If you don’t have a print out, copy out the questions and then write your answer, using complete sentences.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5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1C205-1024-4B8A-820D-6ADDD192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45" y="0"/>
            <a:ext cx="54985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F228C-0AA4-4155-B4D7-ED408660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23" y="0"/>
            <a:ext cx="60529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81CBC-4B7F-40BF-A6FE-29E412D1A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3"/>
          <a:stretch/>
        </p:blipFill>
        <p:spPr>
          <a:xfrm>
            <a:off x="5787312" y="1472940"/>
            <a:ext cx="553358" cy="6737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15A74-7166-4B26-89AF-231B56DBC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236" y="6128679"/>
            <a:ext cx="543298" cy="66403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356DB7F-AF10-4E8C-A0C4-91FE2302D916}"/>
              </a:ext>
            </a:extLst>
          </p:cNvPr>
          <p:cNvGrpSpPr/>
          <p:nvPr/>
        </p:nvGrpSpPr>
        <p:grpSpPr>
          <a:xfrm>
            <a:off x="-23345" y="5492187"/>
            <a:ext cx="535508" cy="1339171"/>
            <a:chOff x="275360" y="5459535"/>
            <a:chExt cx="535508" cy="133917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D25167-8102-463D-8E54-1C2A9AD165DA}"/>
                </a:ext>
              </a:extLst>
            </p:cNvPr>
            <p:cNvGrpSpPr/>
            <p:nvPr/>
          </p:nvGrpSpPr>
          <p:grpSpPr>
            <a:xfrm>
              <a:off x="275360" y="6134676"/>
              <a:ext cx="535508" cy="664030"/>
              <a:chOff x="4972500" y="1070895"/>
              <a:chExt cx="844405" cy="10810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4EAC48C-2583-44CC-AEE7-3B6ED91A22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9408"/>
              <a:stretch/>
            </p:blipFill>
            <p:spPr>
              <a:xfrm>
                <a:off x="4972500" y="1231899"/>
                <a:ext cx="844405" cy="9200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C946157-5B47-449C-8887-3472E8CB4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3724" y="1070895"/>
                <a:ext cx="501955" cy="16100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08BFBE-E115-4B6C-A6CC-777E67A48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360" y="5459535"/>
              <a:ext cx="535507" cy="6640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A794E2-57DB-463F-9520-C93C9AE901F0}"/>
              </a:ext>
            </a:extLst>
          </p:cNvPr>
          <p:cNvGrpSpPr/>
          <p:nvPr/>
        </p:nvGrpSpPr>
        <p:grpSpPr>
          <a:xfrm>
            <a:off x="-1" y="3458967"/>
            <a:ext cx="535508" cy="1339170"/>
            <a:chOff x="275359" y="3472325"/>
            <a:chExt cx="535508" cy="13391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6157B7-BFE2-463B-B1A2-9150B6AB935E}"/>
                </a:ext>
              </a:extLst>
            </p:cNvPr>
            <p:cNvGrpSpPr/>
            <p:nvPr/>
          </p:nvGrpSpPr>
          <p:grpSpPr>
            <a:xfrm>
              <a:off x="275359" y="4147465"/>
              <a:ext cx="535508" cy="664030"/>
              <a:chOff x="4972500" y="1070895"/>
              <a:chExt cx="844405" cy="10810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B8D69E6-15C7-4ADE-BB0F-EFA8749744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9408"/>
              <a:stretch/>
            </p:blipFill>
            <p:spPr>
              <a:xfrm>
                <a:off x="4972500" y="1231899"/>
                <a:ext cx="844405" cy="92006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DDE5F74-0E5D-4B95-9CBE-5173868AA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3724" y="1070895"/>
                <a:ext cx="501955" cy="16100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9269DA-9917-4614-954F-8DCAD81EC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359" y="3472325"/>
              <a:ext cx="535507" cy="6640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8904C0-A8E7-4370-B1DF-36B298629F16}"/>
              </a:ext>
            </a:extLst>
          </p:cNvPr>
          <p:cNvGrpSpPr/>
          <p:nvPr/>
        </p:nvGrpSpPr>
        <p:grpSpPr>
          <a:xfrm>
            <a:off x="0" y="2097257"/>
            <a:ext cx="535508" cy="664030"/>
            <a:chOff x="4972500" y="1070895"/>
            <a:chExt cx="844405" cy="108106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907864-1438-413E-89FF-42E63E1C3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9408"/>
            <a:stretch/>
          </p:blipFill>
          <p:spPr>
            <a:xfrm>
              <a:off x="4972500" y="1231899"/>
              <a:ext cx="844405" cy="92006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717892B-80FC-484F-85F9-D1350A0A5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3724" y="1070895"/>
              <a:ext cx="501955" cy="161004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6404997-15DB-4822-B718-70C962FF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2117"/>
            <a:ext cx="535507" cy="66402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3D60469-0AD9-4F3D-8AD5-7FA3BF5AA366}"/>
              </a:ext>
            </a:extLst>
          </p:cNvPr>
          <p:cNvGrpSpPr/>
          <p:nvPr/>
        </p:nvGrpSpPr>
        <p:grpSpPr>
          <a:xfrm>
            <a:off x="5810700" y="758087"/>
            <a:ext cx="535508" cy="664030"/>
            <a:chOff x="4972500" y="1070895"/>
            <a:chExt cx="844405" cy="108106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6BD443-7BE0-44F0-B006-79CBF7166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9408"/>
            <a:stretch/>
          </p:blipFill>
          <p:spPr>
            <a:xfrm>
              <a:off x="4972500" y="1231899"/>
              <a:ext cx="844405" cy="9200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D49F9C-9CB5-46B9-BBB1-47B48A117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43724" y="1070895"/>
              <a:ext cx="501955" cy="161004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CA7E8FD-C055-487A-B35C-8BBF321F5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235" y="3096985"/>
            <a:ext cx="535507" cy="6640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D82317-1BB2-4D57-B744-BD5B16169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235" y="5448704"/>
            <a:ext cx="535507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5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2DB91-A743-4DF2-9F40-12F63008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93" y="880598"/>
            <a:ext cx="6260889" cy="5096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63D56-D751-44AD-A707-96D38F1BF42A}"/>
              </a:ext>
            </a:extLst>
          </p:cNvPr>
          <p:cNvSpPr txBox="1"/>
          <p:nvPr/>
        </p:nvSpPr>
        <p:spPr>
          <a:xfrm>
            <a:off x="487285" y="156117"/>
            <a:ext cx="760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EXTension</a:t>
            </a:r>
            <a:r>
              <a:rPr lang="en-GB" dirty="0"/>
              <a:t>: - once you have completed the comprehension, try this task below.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9604B-561B-4B57-BD5E-610091E7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6" y="880598"/>
            <a:ext cx="847417" cy="1030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C3530B-D635-4905-8209-1CB1A3F08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514" y="880598"/>
            <a:ext cx="3881777" cy="50968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FD6622-BE14-4483-8739-2AA66B2B0277}"/>
              </a:ext>
            </a:extLst>
          </p:cNvPr>
          <p:cNvCxnSpPr/>
          <p:nvPr/>
        </p:nvCxnSpPr>
        <p:spPr>
          <a:xfrm>
            <a:off x="808990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8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C569-824C-4DB8-BBAE-092A8940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45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PSHE</a:t>
            </a:r>
            <a:br>
              <a:rPr lang="en-GB" u="sng" dirty="0"/>
            </a:br>
            <a:r>
              <a:rPr lang="en-GB" sz="2700" dirty="0"/>
              <a:t>Please teach me to…</a:t>
            </a:r>
            <a:br>
              <a:rPr lang="en-GB" sz="2700" dirty="0"/>
            </a:br>
            <a:r>
              <a:rPr lang="en-GB" sz="2700" dirty="0"/>
              <a:t>Tell you about a person who has faced difficult challenges and achieved success. </a:t>
            </a:r>
            <a:br>
              <a:rPr lang="en-GB" sz="2700" dirty="0"/>
            </a:br>
            <a:r>
              <a:rPr lang="en-GB" sz="2700" dirty="0"/>
              <a:t>Respect and admire people who overcome obstacles and achieve their dreams and goals</a:t>
            </a:r>
            <a:br>
              <a:rPr lang="en-GB" dirty="0"/>
            </a:br>
            <a:endParaRPr lang="en-GB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" y="1939880"/>
            <a:ext cx="4655820" cy="4918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46" y="1842049"/>
            <a:ext cx="3791297" cy="5015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2906" y="4096318"/>
            <a:ext cx="32831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PE:</a:t>
            </a:r>
          </a:p>
          <a:p>
            <a:endParaRPr lang="en-GB" dirty="0"/>
          </a:p>
          <a:p>
            <a:r>
              <a:rPr lang="en-GB" dirty="0"/>
              <a:t>Using </a:t>
            </a:r>
            <a:r>
              <a:rPr lang="en-GB" dirty="0" err="1"/>
              <a:t>Youtube</a:t>
            </a:r>
            <a:r>
              <a:rPr lang="en-GB" dirty="0"/>
              <a:t> search ‘Just Dance’.</a:t>
            </a:r>
          </a:p>
          <a:p>
            <a:endParaRPr lang="en-GB" dirty="0"/>
          </a:p>
          <a:p>
            <a:r>
              <a:rPr lang="en-GB" dirty="0"/>
              <a:t>Pick a song and have a dance! Get everyone involved and have a good time! Throw some shapes!</a:t>
            </a:r>
          </a:p>
        </p:txBody>
      </p:sp>
    </p:spTree>
    <p:extLst>
      <p:ext uri="{BB962C8B-B14F-4D97-AF65-F5344CB8AC3E}">
        <p14:creationId xmlns:p14="http://schemas.microsoft.com/office/powerpoint/2010/main" val="35296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D48C-0B62-422E-B39C-C45FC3A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6522"/>
            <a:ext cx="10534095" cy="1325563"/>
          </a:xfrm>
        </p:spPr>
        <p:txBody>
          <a:bodyPr/>
          <a:lstStyle/>
          <a:p>
            <a:r>
              <a:rPr lang="en-GB" u="sng" dirty="0"/>
              <a:t>Maths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04538"/>
            <a:ext cx="12022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measure lengths using a ruler</a:t>
            </a:r>
          </a:p>
          <a:p>
            <a:endParaRPr lang="en-GB" dirty="0"/>
          </a:p>
          <a:p>
            <a:r>
              <a:rPr lang="en-GB" dirty="0"/>
              <a:t>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1219" y="0"/>
            <a:ext cx="643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Equipment needed IF AVAILABLE: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Ruler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Tape measure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8" y="1720200"/>
            <a:ext cx="6171731" cy="4710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309" y="1720199"/>
            <a:ext cx="5913115" cy="2911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128" y="4283851"/>
            <a:ext cx="57054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98" y="369332"/>
            <a:ext cx="7099951" cy="2451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298" y="0"/>
            <a:ext cx="651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Activity for all: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249" y="1603081"/>
            <a:ext cx="4951751" cy="5254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4054406"/>
            <a:ext cx="4497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Table can be draw into books if not able to print</a:t>
            </a:r>
          </a:p>
        </p:txBody>
      </p:sp>
    </p:spTree>
    <p:extLst>
      <p:ext uri="{BB962C8B-B14F-4D97-AF65-F5344CB8AC3E}">
        <p14:creationId xmlns:p14="http://schemas.microsoft.com/office/powerpoint/2010/main" val="49909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2" y="365775"/>
            <a:ext cx="5381625" cy="486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62" y="257175"/>
            <a:ext cx="42005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9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7D48C-0B62-422E-B39C-C45FC3A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7" y="52387"/>
            <a:ext cx="5136416" cy="1403214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English</a:t>
            </a:r>
            <a:br>
              <a:rPr lang="en-GB" sz="2800" u="sng" dirty="0"/>
            </a:br>
            <a:r>
              <a:rPr lang="en-GB" sz="2800" u="sng" dirty="0"/>
              <a:t>Objective: to write persuasively.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FC0CF0-E6E5-4BEC-B62E-A6FAA7B5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5136416" cy="4393982"/>
          </a:xfrm>
        </p:spPr>
        <p:txBody>
          <a:bodyPr>
            <a:normAutofit/>
          </a:bodyPr>
          <a:lstStyle/>
          <a:p>
            <a:r>
              <a:rPr lang="en-GB" sz="1600" dirty="0"/>
              <a:t>Today, you are writing to persuade. Your class teacher is considering having a class mascot to represent their classroom. </a:t>
            </a:r>
          </a:p>
          <a:p>
            <a:r>
              <a:rPr lang="en-GB" sz="1600" dirty="0"/>
              <a:t>You must find a suitable toy at home that you think is suitable to do the job.</a:t>
            </a:r>
          </a:p>
          <a:p>
            <a:r>
              <a:rPr lang="en-GB" sz="1600" dirty="0"/>
              <a:t>You should:</a:t>
            </a:r>
          </a:p>
          <a:p>
            <a:r>
              <a:rPr lang="en-GB" sz="1600" dirty="0"/>
              <a:t>Give it a suitable name (a teacher’s name perhaps! E.g. Mr Hedgehog)</a:t>
            </a:r>
          </a:p>
          <a:p>
            <a:r>
              <a:rPr lang="en-GB" sz="1600" dirty="0"/>
              <a:t>Try to discuss its background (where it comes from, its friends, its likes and dislikes, favourite lessons, etc)</a:t>
            </a:r>
          </a:p>
          <a:p>
            <a:r>
              <a:rPr lang="en-GB" sz="1600" dirty="0"/>
              <a:t>Why your teacher should choose it over everyone else’s!</a:t>
            </a:r>
          </a:p>
          <a:p>
            <a:r>
              <a:rPr lang="en-GB" sz="1600" dirty="0"/>
              <a:t>Is there a specific purpose or job it is for or that it is good at doing?</a:t>
            </a:r>
          </a:p>
          <a:p>
            <a:r>
              <a:rPr lang="en-GB" sz="1600" dirty="0"/>
              <a:t>Can it help the class with anything in particular?</a:t>
            </a:r>
          </a:p>
          <a:p>
            <a:endParaRPr lang="en-GB" sz="1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E23A105-0222-4A7D-86C5-1E93D5910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15277" r="-3" b="11009"/>
          <a:stretch/>
        </p:blipFill>
        <p:spPr>
          <a:xfrm>
            <a:off x="6096000" y="946752"/>
            <a:ext cx="5028510" cy="49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0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6086E13-8388-47F2-B6F8-82FDDED8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39" y="176336"/>
            <a:ext cx="10345122" cy="63881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72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CAFEC7-3829-40C2-9FE4-AAF9EA86B1DF}"/>
              </a:ext>
            </a:extLst>
          </p:cNvPr>
          <p:cNvGrpSpPr/>
          <p:nvPr/>
        </p:nvGrpSpPr>
        <p:grpSpPr>
          <a:xfrm>
            <a:off x="2921620" y="0"/>
            <a:ext cx="9270380" cy="6858001"/>
            <a:chOff x="1401745" y="-2"/>
            <a:chExt cx="9270380" cy="6858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5A300B-75AB-426D-A8EA-19395C148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66"/>
            <a:stretch/>
          </p:blipFill>
          <p:spPr>
            <a:xfrm>
              <a:off x="1401745" y="-2"/>
              <a:ext cx="4514727" cy="6858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5B8EE9-A2D7-4769-B67E-7954FCBE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6472" y="-1"/>
              <a:ext cx="4755653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C3E7EA-F91C-4658-AEA6-3145924F5FB8}"/>
              </a:ext>
            </a:extLst>
          </p:cNvPr>
          <p:cNvSpPr txBox="1"/>
          <p:nvPr/>
        </p:nvSpPr>
        <p:spPr>
          <a:xfrm>
            <a:off x="0" y="356839"/>
            <a:ext cx="292162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Reading  - </a:t>
            </a:r>
            <a:r>
              <a:rPr lang="en-GB" sz="2400" u="sng" dirty="0"/>
              <a:t>Tuesday 19</a:t>
            </a:r>
            <a:r>
              <a:rPr lang="en-GB" sz="2400" u="sng" baseline="30000" dirty="0"/>
              <a:t>th</a:t>
            </a:r>
            <a:r>
              <a:rPr lang="en-GB" sz="2400" u="sng" dirty="0"/>
              <a:t> January</a:t>
            </a:r>
          </a:p>
          <a:p>
            <a:r>
              <a:rPr lang="en-GB" sz="2000" u="sng" dirty="0"/>
              <a:t>To retrieve, infer and explain information about a text.</a:t>
            </a:r>
          </a:p>
          <a:p>
            <a:endParaRPr lang="en-GB" sz="2000" u="sng" dirty="0"/>
          </a:p>
          <a:p>
            <a:endParaRPr lang="en-GB" sz="2000" u="sng" dirty="0"/>
          </a:p>
          <a:p>
            <a:r>
              <a:rPr lang="en-GB" sz="2000" dirty="0"/>
              <a:t>Re-read the chapter before you attempt the work. Practice reading aloud with an adult listening, if possible, recording it in your reading diary. </a:t>
            </a:r>
          </a:p>
          <a:p>
            <a:r>
              <a:rPr lang="en-GB" sz="2000" dirty="0"/>
              <a:t>Remember that if you need to listen to it being read, usually the </a:t>
            </a:r>
          </a:p>
        </p:txBody>
      </p:sp>
    </p:spTree>
    <p:extLst>
      <p:ext uri="{BB962C8B-B14F-4D97-AF65-F5344CB8AC3E}">
        <p14:creationId xmlns:p14="http://schemas.microsoft.com/office/powerpoint/2010/main" val="375019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7817-B74C-4C6E-8A81-78DDFDB5B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91" y="0"/>
            <a:ext cx="46546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BA8CE-49D5-4E83-9ECE-931A4C95C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59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73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E60EA-3560-4BB1-B458-154BF192D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44" y="-3881"/>
            <a:ext cx="4725773" cy="6861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26563-7F35-449E-9B35-5D87AF76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17" y="0"/>
            <a:ext cx="470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64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466</Words>
  <Application>Microsoft Office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Year 3 Home School Provision Daily Pack</vt:lpstr>
      <vt:lpstr>Maths</vt:lpstr>
      <vt:lpstr>PowerPoint Presentation</vt:lpstr>
      <vt:lpstr>PowerPoint Presentation</vt:lpstr>
      <vt:lpstr>English Objective: to write persuasively.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PSHE Please teach me to… Tell you about a person who has faced difficult challenges and achieved success.  Respect and admire people who overcome obstacles and achieve their dreams and goals </vt:lpstr>
    </vt:vector>
  </TitlesOfParts>
  <Company>Telford &amp; Wrekin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Home School Provision Daily Pack</dc:title>
  <dc:creator>Parker4, Nicholas</dc:creator>
  <cp:lastModifiedBy>Bold, Laurie</cp:lastModifiedBy>
  <cp:revision>31</cp:revision>
  <dcterms:created xsi:type="dcterms:W3CDTF">2020-03-18T11:37:32Z</dcterms:created>
  <dcterms:modified xsi:type="dcterms:W3CDTF">2021-01-18T14:01:08Z</dcterms:modified>
</cp:coreProperties>
</file>