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65" r:id="rId4"/>
    <p:sldId id="283" r:id="rId5"/>
    <p:sldId id="284" r:id="rId6"/>
    <p:sldId id="260" r:id="rId7"/>
    <p:sldId id="262" r:id="rId8"/>
    <p:sldId id="273" r:id="rId9"/>
    <p:sldId id="276" r:id="rId10"/>
    <p:sldId id="277" r:id="rId11"/>
    <p:sldId id="274" r:id="rId12"/>
    <p:sldId id="275" r:id="rId13"/>
    <p:sldId id="278" r:id="rId14"/>
    <p:sldId id="266" r:id="rId15"/>
    <p:sldId id="279" r:id="rId16"/>
    <p:sldId id="280" r:id="rId17"/>
    <p:sldId id="281" r:id="rId18"/>
    <p:sldId id="282"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188" autoAdjust="0"/>
    <p:restoredTop sz="94660"/>
  </p:normalViewPr>
  <p:slideViewPr>
    <p:cSldViewPr snapToGrid="0">
      <p:cViewPr varScale="1">
        <p:scale>
          <a:sx n="67" d="100"/>
          <a:sy n="67" d="100"/>
        </p:scale>
        <p:origin x="828"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1-19T10:15:20.244"/>
    </inkml:context>
    <inkml:brush xml:id="br0">
      <inkml:brushProperty name="width" value="0.05" units="cm"/>
      <inkml:brushProperty name="height" value="0.05" units="cm"/>
      <inkml:brushProperty name="color" value="#E71224"/>
      <inkml:brushProperty name="ignorePressure" value="1"/>
    </inkml:brush>
  </inkml:definitions>
  <inkml:trace contextRef="#ctx0" brushRef="#br0">3005 80,'0'-1,"0"0,-1 0,1 0,0 0,-1 0,1 0,-1 0,1 0,-1 0,0 1,1-1,-1 0,0 0,0 1,1-1,-1 1,0-1,0 0,0 1,0 0,0-1,0 1,0-1,0 1,0 0,0 0,0 0,-1-1,-35-3,31 4,-483-5,267 7,155-1,23 1,-1-2,-86-13,-78-24,137 31,-129 6,86 2,-6-4,-132 5,174 9,52-7,-44 3,21-4,0 2,-53 14,2 0,58-11,-62 22,14-3,49-20,34-7,0 0,0 1,0-1,0 2,0-1,0 1,1 1,-14 7,8-2,2-1,0-1,-1 0,-13 6,22-11,0-1,0 1,0 0,0 0,0 0,1 0,-1 0,1 0,-1 1,1-1,0 1,0 0,0 0,0 0,1 0,-2 3,1 0,-1 0,2 1,-1-1,1 1,0-1,1 1,0 12,1-4,0-2,1 1,1 0,1 0,0-1,0 1,9 16,-4-16,0-1,0 1,1-2,1 0,0 0,0-1,1 0,27 18,2-3,75 36,-69-41,1-2,0-2,2-2,-1-3,2-1,-1-3,1-2,93-1,566-6,-664 3,88 17,-45-4,-39-8,75 10,173 1,54-19,-333-1,-1-1,0 0,0-1,0-1,-1-1,0-1,0 0,17-10,32-13,33-11,93-35,-184 73,1 0,-2-1,1 0,0-1,-1 0,0 0,0-1,0 1,-1-2,1 1,-2-1,1 1,-1-2,0 1,8-15,-7 10,-1 0,0 0,-1-1,0 0,-1 1,0-1,-1 0,0 0,-1-1,-1-14,-1 24,0-1,0 0,0 0,0 1,-1-1,1 1,-1-1,0 1,-1 0,1 0,-1 0,0 0,0 0,0 0,-7-5,1 1,0 1,-1 0,0 1,0 0,-13-6,13 7,0-1,1-1,0 1,1-2,-10-9,-10-9,-12-10,31 27,0 0,-1 0,0 1,-1 0,1 1,-2 0,-11-5,-22-5,-54-23,84 32</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1-19T10:45:02.773"/>
    </inkml:context>
    <inkml:brush xml:id="br0">
      <inkml:brushProperty name="width" value="0.05" units="cm"/>
      <inkml:brushProperty name="height" value="0.05" units="cm"/>
      <inkml:brushProperty name="color" value="#E71224"/>
      <inkml:brushProperty name="ignorePressure" value="1"/>
    </inkml:brush>
  </inkml:definitions>
  <inkml:trace contextRef="#ctx0" brushRef="#br0">166 1,'7'0,"0"1,0 0,0 1,0-1,0 2,0-1,0 1,7 3,55 34,-21-11,-19-16,-20-10,-1 1,1 0,13 9,-20-11,0 0,1 0,-1 0,0 1,0-1,0 0,0 1,-1-1,1 1,-1 0,1 0,-1-1,0 1,0 0,1 5,-1 1,0 0,-1 0,0 0,0 0,-1 0,0-1,0 1,-1 0,0 0,-1-1,0 1,0-1,-1 0,0 0,0 0,-1 0,0-1,-1 0,1 0,-1 0,-1-1,1 0,-1 0,0 0,0-1,-1 0,-12 6,-5 2,-118 67,126-67,0-1,0 2,1 0,1 1,-24 30,-4 16,33-46</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1-19T10:50:05.165"/>
    </inkml:context>
    <inkml:brush xml:id="br0">
      <inkml:brushProperty name="width" value="0.05" units="cm"/>
      <inkml:brushProperty name="height" value="0.05" units="cm"/>
      <inkml:brushProperty name="color" value="#E71224"/>
      <inkml:brushProperty name="ignorePressure" value="1"/>
    </inkml:brush>
  </inkml:definitions>
  <inkml:trace contextRef="#ctx0" brushRef="#br0">4714 176,'-156'-11,"33"0,-327 10,-10-1,57-41,199 16,-226-2,330 27,-163-24,169 14,-94 1,-97 12,105 1,98-2,-31-2,-1 5,-153 25,202-15,0 2,1 4,1 2,-109 54,155-64,1 0,0 1,1 1,1 0,0 1,0 0,2 1,-1 1,2 0,-17 31,17-22,1 0,-8 34,11-33,-2 0,-13 27,19-46,-1-1,-1 0,1-1,-1 1,-8 7,7-7,0-1,1 1,0 1,-6 7,-2 9,7-15,1 1,0 0,0 0,1 0,0 1,0 0,1 0,1 0,0 0,-1 12,1-3,1-1,2 1,3 32,-3-46,0 0,0 0,1 0,0 0,0-1,0 1,0 0,1-1,-1 1,1-1,0 0,1 0,-1 0,1 0,0-1,-1 0,2 1,4 2,52 27,1-3,1-3,1-2,1-4,1-2,1-3,1-3,0-3,131 2,715 69,-748-67,250-10,-217-6,1151 2,-1321-2,53-9,-51 6,43-2,675 5,-365 4,-355-2,44 1,131-17,-7-25,-111 21,-66 15,-1-1,0 0,-1-1,1-1,-2-1,1-1,-1 0,-1-1,1-1,25-25,-32 26,0-2,0 0,-1 0,-1 0,0-1,-1-1,0 1,-2-1,1 0,-2 0,0-1,-1 1,0-1,-1 0,-1-18,-1 22,-2-1,0 1,0-1,-1 1,-1 0,0 0,0 0,-2 1,1-1,-12-16,3 7,-1 1,0 1,-2 0,-27-25,-5 7,-1 1,-2 2,-79-37,113 64,-1 0,-1 0,1 2,-1 1,-24-3,-19-5,-42-14,-94-19,116 28,-80-11,102 20,-6-1,-81 0,103 10,11 0,-1-1,1-1,-1-3,-33-6,48 5,3 2</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1-19T10:53:03.741"/>
    </inkml:context>
    <inkml:brush xml:id="br0">
      <inkml:brushProperty name="width" value="0.05" units="cm"/>
      <inkml:brushProperty name="height" value="0.05" units="cm"/>
      <inkml:brushProperty name="color" value="#E71224"/>
      <inkml:brushProperty name="ignorePressure" value="1"/>
    </inkml:brush>
  </inkml:definitions>
  <inkml:trace contextRef="#ctx0" brushRef="#br0">225 545,'80'1,"88"-3,-130-3,-1-2,56-17,-59 14,0 1,1 2,44-4,70-6,-83 8,1 0,-22 2,55-1,503 7,-277 2,-290 1,51 9,16 0,-71-8,35 8,-38-6,56 3,-76-7,0-1,0 0,0-1,-1 0,1-1,0 1,-1-2,1 1,-1-1,0 0,0-1,0 0,0-1,0 1,-1-1,9-8,-13 9,0 0,0-1,0 1,-1-1,0 0,1 0,-2 0,1 0,0 0,-1 0,0-1,-1 1,1 0,-1-9,0-11,-4-40,4 64,-1-4,0-1,-1 1,1 0,-1-1,0 1,0 0,-1 0,1 0,-1 1,0-1,-1 0,1 1,-1 0,0 0,0 0,0 1,0-1,-10-5,5 4,1 0,-1 1,0 0,0 1,-1 0,1 0,-1 1,1 0,-1 1,-10 0,-22-2,0-2,-41-11,44 8,0 1,-65-2,66 7,-46-8,44 4,-42 0,-337 7,402-2,-1-1,-31-7,-24-3,-371 9,227 6,47-17,-4 1,134 12,-44 3,76-1,0 0,0 1,0 0,0 0,0 1,1 0,0 0,-10 6,-41 22,-14 8,67-35,-1 0,1 0,-1 1,1-1,1 1,-1 1,1-1,0 1,-5 7,-3 9,6-12,0 1,1-1,0 1,1 0,0 0,0 1,1-1,1 1,-1 12,2-12,1-1,0 1,1 0,4 22,-4-30,1 0,-1 0,0 0,1 0,0 0,0-1,0 1,1-1,-1 1,1-1,-1 0,1 0,0 0,1 0,-1-1,0 1,5 2,-2-2,11 7,0-1,0-1,1-1,31 9,-36-12,-1 1,1 0,-1 1,0 0,20 14,-18-9</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1-19T10:53:13.324"/>
    </inkml:context>
    <inkml:brush xml:id="br0">
      <inkml:brushProperty name="width" value="0.05" units="cm"/>
      <inkml:brushProperty name="height" value="0.05" units="cm"/>
      <inkml:brushProperty name="color" value="#E71224"/>
      <inkml:brushProperty name="ignorePressure" value="1"/>
    </inkml:brush>
  </inkml:definitions>
  <inkml:trace contextRef="#ctx0" brushRef="#br0">1 1,'27'2,"1"2,-1 0,0 2,0 2,-1 0,46 21,19 6,656 174,-537-183,-17-3,-48 6,177 28,-160-37,58 9,230 0,-38-2,-219-11,199-10,-267-7,-76-2,-1-2,1-2,54-16,-50 11,0 1,64-3,-76 10,0-2,50-14,-12 3,150-12,-43 8,-178 19,-1 0,0 0,-1 0,1-1,0 0,-1 0,7-5,11-5,-10 6</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1-19T10:53:15.746"/>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0,'29'0,"0"2,0 0,41 9,-17-2,-41-8,1 1,0 0,-1 1,1 0,-1 1,22 10,-33-13,1 0,0 0,-1 0,1 1,-1-1,1 0,-1 1,0 0,0-1,0 1,0 0,0-1,0 1,0 0,0 0,-1 0,1 0,-1 0,1 0,-1 0,0 0,1 0,-1 0,0 0,-1 0,1 0,0 0,-1-1,1 1,-1 0,1 0,-1 0,-1 2,-3 8,-1 0,0-1,-1 0,-9 12,5-7,-5 7,-38 38,8-8,34-38</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1-19T10:52:47.726"/>
    </inkml:context>
    <inkml:brush xml:id="br0">
      <inkml:brushProperty name="width" value="0.05" units="cm"/>
      <inkml:brushProperty name="height" value="0.05" units="cm"/>
      <inkml:brushProperty name="color" value="#E71224"/>
      <inkml:brushProperty name="ignorePressure" value="1"/>
    </inkml:brush>
  </inkml:definitions>
  <inkml:trace contextRef="#ctx0" brushRef="#br0">1 2286,'1'-1,"0"-1,0 1,1 0,-1-1,0 1,1 0,-1 0,1 0,-1 0,1 0,0 0,-1 1,1-1,0 0,2 0,4-2,1004-458,-972 443,432-201,-420 190,54-42,-33 20,640-405,-596 383,4 6,2 5,235-83,-323 136,0 1,67-7,-68 12,0-2,0-2,39-12,48-27,-71 25,0 2,2 2,79-14,-102 26,-1-1,1-1,-1-2,-1-1,1 0,-2-3,1 0,45-32,-56 35,0 0,31-13,-5 3,30-13,-50 24,-1 0,39-25,-37 20,0 2,1 0,32-11,-4 2,83-37,-121 51</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1-19T10:52:50.492"/>
    </inkml:context>
    <inkml:brush xml:id="br0">
      <inkml:brushProperty name="width" value="0.05" units="cm"/>
      <inkml:brushProperty name="height" value="0.05" units="cm"/>
      <inkml:brushProperty name="color" value="#E71224"/>
      <inkml:brushProperty name="ignorePressure" value="1"/>
    </inkml:brush>
  </inkml:definitions>
  <inkml:trace contextRef="#ctx0" brushRef="#br0">2276 177,'0'-1,"0"0,-1 0,1 0,0 1,-1-1,1 0,0 1,-1-1,1 0,-1 1,1-1,-1 0,0 1,1-1,-1 1,1-1,-1 1,0-1,0 1,1 0,-1-1,0 1,0 0,0-1,-26-6,17 4,-677-135,604 129,0 4,-97 7,49 0,-361-2,478 1,0 0,0 1,0 0,1 1,-1 1,1 0,-20 9,-85 51,59-30,16-12,32-18,0 1,0 1,1 0,0 0,0 1,-13 12,1 2,7-8,0 1,2 1,0 0,0 0,-10 19,20-27,0 1,0 0,0 0,1 0,0 1,1-1,0 0,0 1,1-1,0 1,0-1,1 1,0-1,1 0,0 1,0-1,0 0,1 0,1 0,-1-1,1 1,1-1,-1 0,1 0,0 0,1-1,-1 0,1 0,9 6,9 6,-16-11,0 0,1-1,0 0,0-1,1 0,-1 0,1-1,15 4,327 50,-79-16,-201-30,0-4,123 0,-137-9,36-1,176 18,-230-11,1-2,-1-1,1-3,-1-1,0-2,42-9,1-7,144-54,-213 67,0 0,0-1,-1-1,0-1,-1 1,0-2,0 0,-1 0,-1-1,0-1,14-21,-19 25,-1 0,0 0,0 0,-1-1,0 1,-1-1,0 0,-1 0,0 0,0-11,-1-16,-6-50,5 83,0-1,0 0,0 0,-1 0,0 1,0-1,0 0,0 1,-1 0,0 0,0 0,0 0,0 0,0 0,-1 1,-5-5,-6-3,-1 1,0 1,-19-10,-17-8,-82-63,128 86,0 0,0 1,-1 0,1 0,-1 0,0 1,0 0,0 1,0-1,-12 1,0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1-19T10:53:18.730"/>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19,'35'0,"-2"1,1-1,0-2,63-13,-96 15,1-1,0 1,-1-1,1 1,0 0,0-1,-1 1,1 0,0 0,0 0,-1 0,1 1,0-1,0 0,-1 1,1-1,0 1,-1 0,1-1,0 1,-1 0,1 0,2 2,-4-1,1-1,-1 1,1-1,-1 1,1 0,-1-1,0 1,0 0,0-1,0 1,0 0,0 0,0-1,0 1,-1 0,1-1,-1 1,1-1,-1 1,0-1,1 1,-1-1,0 1,0-1,-2 3,-77 103,8-14,62-78</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1-19T10:53:29.120"/>
    </inkml:context>
    <inkml:brush xml:id="br0">
      <inkml:brushProperty name="width" value="0.05" units="cm"/>
      <inkml:brushProperty name="height" value="0.05" units="cm"/>
      <inkml:brushProperty name="color" value="#E71224"/>
      <inkml:brushProperty name="ignorePressure" value="1"/>
    </inkml:brush>
  </inkml:definitions>
  <inkml:trace contextRef="#ctx0" brushRef="#br0">160 1,'1'104,"-3"113,0-206,0 0,-1-1,0 1,-1-1,-6 13,5-12,1 0,0 0,1 1,-4 15,3 44,4-55,-1 0,0-1,-1 1,-1 0,0-1,-8 23,0-12,3-10,1 1,1 0,1 1,0-1,1 1,-2 20,-17 110,17-105,1-27</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1-19T10:53:30.870"/>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0,'3'0,"-1"1,0-1,0 1,1-1,-1 1,0 0,0 0,1 0,-1 0,0 0,0 1,0-1,-1 1,1-1,0 1,0-1,-1 1,3 4,25 42,-19-29,16 33,-17-33,1-1,14 23,-24-41,0 0,1 1,-1-1,0 0,1 1,-1-1,1 0,-1 1,0-1,1 0,-1 0,1 1,-1-1,1 0,-1 0,1 0,-1 0,1 1,-1-1,1 0,-1 0,1 0,-1 0,0 0,1 0,-1-1,1 1,-1 0,1 0,0 0,16-13,13-26,-27 34,9-14,-1 3,-1 0,2 1,0 1,15-15,-8 13</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1-19T10:15:23.900"/>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57,'9'-6,"0"1,0 0,0 0,0 1,0 1,1-1,0 1,12-2,-20 5,38-7,0 2,0 2,0 2,53 4,-11-1,863-1,-771 13,-97-5,203 19,-62 4,-172-23,-17-4</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1-19T10:53:35.338"/>
    </inkml:context>
    <inkml:brush xml:id="br0">
      <inkml:brushProperty name="width" value="0.05" units="cm"/>
      <inkml:brushProperty name="height" value="0.05" units="cm"/>
      <inkml:brushProperty name="color" value="#E71224"/>
      <inkml:brushProperty name="ignorePressure" value="1"/>
    </inkml:brush>
  </inkml:definitions>
  <inkml:trace contextRef="#ctx0" brushRef="#br0">249 0,'-1'14,"-1"0,-1 0,0 0,-6 15,1 0,-34 89,9-29,-16 34,47-118,-31 61,22-47,2 1,0 0,0 0,2 1,-5 23,8-13,2 0,2 59,1-60,0-10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1-19T10:53:37.260"/>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0,'12'33,"-4"-15,1 11,-1 0,5 35,-12-61,-1 1,1-1,0 0,0 0,0 1,0-1,0 0,1 0,0 0,-1-1,1 1,0 0,0 0,1-1,4 5,-6-7,0 1,1 0,-1-1,1 1,-1-1,1 1,-1-1,1 0,-1 0,1 1,-1-1,1 0,0-1,-1 1,1 0,-1 0,1-1,-1 1,1 0,-1-1,1 0,-1 1,0-1,1 0,-1 0,0 0,0 0,1 0,-1 0,0 0,0 0,0 0,0 0,0-1,-1 1,2-2,6-7,5-9,2 2,0 0,34-30,-33 33,-3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1-19T11:00:51.314"/>
    </inkml:context>
    <inkml:brush xml:id="br0">
      <inkml:brushProperty name="width" value="0.05" units="cm"/>
      <inkml:brushProperty name="height" value="0.05" units="cm"/>
      <inkml:brushProperty name="color" value="#E71224"/>
      <inkml:brushProperty name="ignorePressure" value="1"/>
    </inkml:brush>
  </inkml:definitions>
  <inkml:trace contextRef="#ctx0" brushRef="#br0">3456 79,'-6'-1,"-1"0,0-1,1 0,-1 0,1 0,-10-5,-17-6,-35-3,-1 4,-135-8,-145 19,159 4,91-3,-289 7,292-1,2 5,-103 25,-259 81,375-93,1 4,-104 51,88-36,25-13,22-11,-71 40,68-28,1 1,2 3,-65 58,112-91,-32 31,1 1,-40 53,64-74,1 1,0-1,1 2,0-1,1 1,1-1,0 2,1-1,1 0,0 1,0 16,2-17,2-1,0 1,1-1,0 1,1-1,0 0,2 0,-1-1,2 1,0-1,0 0,14 20,9 7,1-3,50 50,-80-86,43 40,2-2,2-1,1-3,2-2,1-2,2-2,0-2,105 34,-29-21,2-7,245 31,26-39,-23-3,240 20,-1-35,-588-6,-1-2,1-1,-1-2,0 0,0-2,0-2,-1 0,0-2,-1-1,45-24,6-10,93-51,-116 67,184-100,-205 107,0-1,-1-2,-1-2,52-56,-63 58,-1 0,-1-2,-1 0,-2-1,0 0,19-53,-30 64,-1 1,0-1,-1-1,-1 1,-1 0,-1-1,0 1,-1 0,-1-1,-4-17,2 15,-1 0,-1 1,-1 0,0 0,-2 1,0 0,-1 0,-16-21,-10-2,-1 1,-56-45,62 58,-11-8,-1 1,-1 3,-2 2,-81-39,-131-67,202 106,25 12,-2 1,-42-14,24 16,34 10,1 0,-1-1,1-1,0-1,1 0,-18-11,24 12,0 0,0 1,0 1,0-1,-1 1,0 1,1 0,-1 0,-1 1,1 0,-14 0,2 1</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1-19T11:00:53.689"/>
    </inkml:context>
    <inkml:brush xml:id="br0">
      <inkml:brushProperty name="width" value="0.05" units="cm"/>
      <inkml:brushProperty name="height" value="0.05" units="cm"/>
      <inkml:brushProperty name="color" value="#E71224"/>
      <inkml:brushProperty name="ignorePressure" value="1"/>
    </inkml:brush>
  </inkml:definitions>
  <inkml:trace contextRef="#ctx0" brushRef="#br0">3077 196,'-13'-1,"-1"-1,1 0,0-1,-23-7,-21-6,-152-4,141 16,-90-15,52-4,-181-30,266 50,-217-20,130 22,-1 5,1 4,-136 28,163-19,-302 66,6 26,325-90,-61 31,90-38,0 2,1 1,0 0,-31 30,43-36,0 0,1 1,-1 1,2 0,0 0,0 0,1 1,0 0,1 0,1 1,0 0,-5 20,2 9,1 1,3-1,1 1,6 83,-2-116,1 0,1 0,0 0,0 0,1-1,0 1,1-1,0 0,0 0,1 0,0-1,0 0,1 0,13 11,9 6,0-2,54 33,42 18,2-6,3-5,3-6,245 69,-289-106,1-3,124 7,186-13,-332-10,53 0,359-2,-337-6,188-33,-297 34,0-1,-1-2,0-1,0-2,-1-1,-1-2,0-1,52-37,-34 18,-3 3,-2-2,75-75,-107 96,0 0,-1-2,-1 1,-1-1,0-1,0 0,-2 0,0 0,-1-1,-1 0,0 0,-1-1,2-23,-6 20,0 0,-1-1,-1 1,0 0,-2 0,-1 1,-1-1,0 1,-1 0,-12-21,2 8,-2 0,-1 1,-2 1,-47-52,57 71,-2 0,0 1,-18-11,-9-8,-140-96,88 63,56 41,-2 1,-1 2,-76-26,50 20,-204-74,249 91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1-19T10:15:25.759"/>
    </inkml:context>
    <inkml:brush xml:id="br0">
      <inkml:brushProperty name="width" value="0.05" units="cm"/>
      <inkml:brushProperty name="height" value="0.05" units="cm"/>
      <inkml:brushProperty name="color" value="#E71224"/>
      <inkml:brushProperty name="ignorePressure" value="1"/>
    </inkml:brush>
  </inkml:definitions>
  <inkml:trace contextRef="#ctx0" brushRef="#br0">1710 4842,'-1'-4,"-1"0,1 0,-1 0,0 0,-1 1,1-1,0 0,-1 1,0 0,-5-6,1 1,-115-123,-190-161,174 169,-56-65,151 141,2-3,-40-64,20 13,4-4,-45-117,-59-234,-26-25,175 454,-99-249,99 237,1-1,2 0,1-1,3 0,-1-52,5 67,2 1,0 0,2-1,1 1,1 0,1 0,1 1,1-1,1 2,20-37,26-29,5 4,3 1,108-109,-45 43,9-8,-88 114,2 3,64-43,-4 4,25-8,-21 16,-53 32,2 3,2 3,1 2,106-35,27-1,42-16,-172 54,-44 19</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1-19T10:15:27.291"/>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1,'4'0,"6"0,6 0,4 0,3 0,2 0,1 0,-4 4,-5 6,-7 5,-4 6,-3 2,-2 2,-2 1,0-4</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1-19T10:22:44.861"/>
    </inkml:context>
    <inkml:brush xml:id="br0">
      <inkml:brushProperty name="width" value="0.05" units="cm"/>
      <inkml:brushProperty name="height" value="0.05" units="cm"/>
      <inkml:brushProperty name="color" value="#E71224"/>
      <inkml:brushProperty name="ignorePressure" value="1"/>
    </inkml:brush>
  </inkml:definitions>
  <inkml:trace contextRef="#ctx0" brushRef="#br0">2265 282,'0'-2,"-1"1,1 0,-1-1,1 1,-1 0,1-1,-1 1,0 0,0 0,0 0,0 0,1 0,-1 0,-1 0,1 0,0 0,-2-1,-25-15,21 13,-8-3,-1 0,0 1,0 0,-22-4,-29-9,-29-11,-1 4,-115-15,172 34,-134-24,-2 8,-179-1,234 23,-143 2,204 3,0 2,-78 18,130-22,1 1,-1-1,1 1,0 1,0 0,0 0,1 0,-1 1,1 0,0 0,1 0,-1 1,1 0,0 0,-7 11,-11 12,0-1,-27 43,44-59,0-1,0 1,1 0,1 0,0 1,0 0,-2 21,2-2,2 1,2 0,3 41,-1-58,1 0,0-1,1 1,0-1,1 0,1 0,0 0,16 24,9 13,-23-36,1-1,1-1,0 1,1-2,16 17,46 36,90 64,-121-102,1-1,1-3,1-1,54 19,371 105,-427-141,-1-1,1-2,0-2,0-2,62-9,-67 5,0-1,0-2,66-24,-81 23,-1-1,0-1,-1-1,0-1,-1-1,0 0,20-21,-13 12,1 1,0 2,2 1,0 1,45-19,-53 26,-1-1,-1-1,36-30,-42 30,-1-1,-1-1,0 0,-1-1,-1 0,0-1,-2 0,1 0,-2-1,-1 0,0 0,-1 0,-1-1,0 0,-2 0,0 0,-1 0,-2-20,-1 27,-1 0,0 0,-1 0,0 1,-1 0,-1-1,-7-11,5 8,0-1,-9-25,12 24,0 0,-2 1,0 0,-1 1,0 0,-1 0,-1 0,-12-13,8 16,1 4</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1-19T10:22:46.799"/>
    </inkml:context>
    <inkml:brush xml:id="br0">
      <inkml:brushProperty name="width" value="0.05" units="cm"/>
      <inkml:brushProperty name="height" value="0.05" units="cm"/>
      <inkml:brushProperty name="color" value="#E71224"/>
      <inkml:brushProperty name="ignorePressure" value="1"/>
    </inkml:brush>
  </inkml:definitions>
  <inkml:trace contextRef="#ctx0" brushRef="#br0">1 49,'4'1,"0"-1,0 2,0-1,0 0,0 1,0 0,0 0,-1 0,5 3,4 2,97 47,3-4,2-5,1-5,3-5,0-6,150 18,-243-44,0-1,0-2,0-1,43-6,92-29,-101 20,-15 7,82-6,-94 14,0-2,0-2,-1 0,0-3,54-19,-7-14,-55 27,41-18,87-39,-103 50,-33 14,0 0,1 2,0-1,17-2,129-12,-72 11,-54 5</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1-19T10:22:49.095"/>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1,'10'0,"0"2,0-1,0 1,-1 0,1 1,-1 0,0 1,14 7,68 45,-87-53,2 1,0 0,0 1,0 0,-1 0,0 0,8 10,-12-13,0 0,0 0,0-1,0 1,0 0,0 0,-1 0,1 0,-1 0,1 0,-1 0,0 0,1 0,-1 0,0 1,-1-1,1 0,0 0,-1 0,1 0,-1 0,1 0,-1 0,0 0,0 0,0-1,-2 4,-34 45,16-23,-29 48,45-65,0 1,0-1,1 1,1 0,-1 0,2 0,0 1,-2 20,4-8,0-3</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1-19T10:23:04.103"/>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1-19T10:45:01.304"/>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0 558,'121'-5,"126"-22,220 5,-52 7,-151-19,162-12,-278 38,0-6,171-39,446-170,-719 208,2 2,88-12,96 6,-18 2,-134 2,-54 8</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446F34D9-3A59-4368-BC8F-359DC0CA700A}" type="datetimeFigureOut">
              <a:rPr lang="en-GB" smtClean="0"/>
              <a:t>19/01/2021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BC7B9A2-C376-4ED2-8C20-6C53801845ED}" type="slidenum">
              <a:rPr lang="en-GB" smtClean="0"/>
              <a:t>‹#›</a:t>
            </a:fld>
            <a:endParaRPr lang="en-GB"/>
          </a:p>
        </p:txBody>
      </p:sp>
    </p:spTree>
    <p:extLst>
      <p:ext uri="{BB962C8B-B14F-4D97-AF65-F5344CB8AC3E}">
        <p14:creationId xmlns:p14="http://schemas.microsoft.com/office/powerpoint/2010/main" val="2764056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46F34D9-3A59-4368-BC8F-359DC0CA700A}" type="datetimeFigureOut">
              <a:rPr lang="en-GB" smtClean="0"/>
              <a:t>19/01/2021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BC7B9A2-C376-4ED2-8C20-6C53801845ED}" type="slidenum">
              <a:rPr lang="en-GB" smtClean="0"/>
              <a:t>‹#›</a:t>
            </a:fld>
            <a:endParaRPr lang="en-GB"/>
          </a:p>
        </p:txBody>
      </p:sp>
    </p:spTree>
    <p:extLst>
      <p:ext uri="{BB962C8B-B14F-4D97-AF65-F5344CB8AC3E}">
        <p14:creationId xmlns:p14="http://schemas.microsoft.com/office/powerpoint/2010/main" val="13994468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46F34D9-3A59-4368-BC8F-359DC0CA700A}" type="datetimeFigureOut">
              <a:rPr lang="en-GB" smtClean="0"/>
              <a:t>19/01/2021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BC7B9A2-C376-4ED2-8C20-6C53801845ED}" type="slidenum">
              <a:rPr lang="en-GB" smtClean="0"/>
              <a:t>‹#›</a:t>
            </a:fld>
            <a:endParaRPr lang="en-GB"/>
          </a:p>
        </p:txBody>
      </p:sp>
    </p:spTree>
    <p:extLst>
      <p:ext uri="{BB962C8B-B14F-4D97-AF65-F5344CB8AC3E}">
        <p14:creationId xmlns:p14="http://schemas.microsoft.com/office/powerpoint/2010/main" val="33864563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46F34D9-3A59-4368-BC8F-359DC0CA700A}" type="datetimeFigureOut">
              <a:rPr lang="en-GB" smtClean="0"/>
              <a:t>19/01/2021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BC7B9A2-C376-4ED2-8C20-6C53801845ED}" type="slidenum">
              <a:rPr lang="en-GB" smtClean="0"/>
              <a:t>‹#›</a:t>
            </a:fld>
            <a:endParaRPr lang="en-GB"/>
          </a:p>
        </p:txBody>
      </p:sp>
    </p:spTree>
    <p:extLst>
      <p:ext uri="{BB962C8B-B14F-4D97-AF65-F5344CB8AC3E}">
        <p14:creationId xmlns:p14="http://schemas.microsoft.com/office/powerpoint/2010/main" val="29554421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46F34D9-3A59-4368-BC8F-359DC0CA700A}" type="datetimeFigureOut">
              <a:rPr lang="en-GB" smtClean="0"/>
              <a:t>19/01/2021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BC7B9A2-C376-4ED2-8C20-6C53801845ED}" type="slidenum">
              <a:rPr lang="en-GB" smtClean="0"/>
              <a:t>‹#›</a:t>
            </a:fld>
            <a:endParaRPr lang="en-GB"/>
          </a:p>
        </p:txBody>
      </p:sp>
    </p:spTree>
    <p:extLst>
      <p:ext uri="{BB962C8B-B14F-4D97-AF65-F5344CB8AC3E}">
        <p14:creationId xmlns:p14="http://schemas.microsoft.com/office/powerpoint/2010/main" val="25002540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446F34D9-3A59-4368-BC8F-359DC0CA700A}" type="datetimeFigureOut">
              <a:rPr lang="en-GB" smtClean="0"/>
              <a:t>19/01/2021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BC7B9A2-C376-4ED2-8C20-6C53801845ED}" type="slidenum">
              <a:rPr lang="en-GB" smtClean="0"/>
              <a:t>‹#›</a:t>
            </a:fld>
            <a:endParaRPr lang="en-GB"/>
          </a:p>
        </p:txBody>
      </p:sp>
    </p:spTree>
    <p:extLst>
      <p:ext uri="{BB962C8B-B14F-4D97-AF65-F5344CB8AC3E}">
        <p14:creationId xmlns:p14="http://schemas.microsoft.com/office/powerpoint/2010/main" val="18984951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446F34D9-3A59-4368-BC8F-359DC0CA700A}" type="datetimeFigureOut">
              <a:rPr lang="en-GB" smtClean="0"/>
              <a:t>19/01/2021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BC7B9A2-C376-4ED2-8C20-6C53801845ED}" type="slidenum">
              <a:rPr lang="en-GB" smtClean="0"/>
              <a:t>‹#›</a:t>
            </a:fld>
            <a:endParaRPr lang="en-GB"/>
          </a:p>
        </p:txBody>
      </p:sp>
    </p:spTree>
    <p:extLst>
      <p:ext uri="{BB962C8B-B14F-4D97-AF65-F5344CB8AC3E}">
        <p14:creationId xmlns:p14="http://schemas.microsoft.com/office/powerpoint/2010/main" val="21111862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446F34D9-3A59-4368-BC8F-359DC0CA700A}" type="datetimeFigureOut">
              <a:rPr lang="en-GB" smtClean="0"/>
              <a:t>19/01/2021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BC7B9A2-C376-4ED2-8C20-6C53801845ED}" type="slidenum">
              <a:rPr lang="en-GB" smtClean="0"/>
              <a:t>‹#›</a:t>
            </a:fld>
            <a:endParaRPr lang="en-GB"/>
          </a:p>
        </p:txBody>
      </p:sp>
    </p:spTree>
    <p:extLst>
      <p:ext uri="{BB962C8B-B14F-4D97-AF65-F5344CB8AC3E}">
        <p14:creationId xmlns:p14="http://schemas.microsoft.com/office/powerpoint/2010/main" val="34201949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6F34D9-3A59-4368-BC8F-359DC0CA700A}" type="datetimeFigureOut">
              <a:rPr lang="en-GB" smtClean="0"/>
              <a:t>19/01/2021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BC7B9A2-C376-4ED2-8C20-6C53801845ED}" type="slidenum">
              <a:rPr lang="en-GB" smtClean="0"/>
              <a:t>‹#›</a:t>
            </a:fld>
            <a:endParaRPr lang="en-GB"/>
          </a:p>
        </p:txBody>
      </p:sp>
    </p:spTree>
    <p:extLst>
      <p:ext uri="{BB962C8B-B14F-4D97-AF65-F5344CB8AC3E}">
        <p14:creationId xmlns:p14="http://schemas.microsoft.com/office/powerpoint/2010/main" val="33799883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46F34D9-3A59-4368-BC8F-359DC0CA700A}" type="datetimeFigureOut">
              <a:rPr lang="en-GB" smtClean="0"/>
              <a:t>19/01/2021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BC7B9A2-C376-4ED2-8C20-6C53801845ED}" type="slidenum">
              <a:rPr lang="en-GB" smtClean="0"/>
              <a:t>‹#›</a:t>
            </a:fld>
            <a:endParaRPr lang="en-GB"/>
          </a:p>
        </p:txBody>
      </p:sp>
    </p:spTree>
    <p:extLst>
      <p:ext uri="{BB962C8B-B14F-4D97-AF65-F5344CB8AC3E}">
        <p14:creationId xmlns:p14="http://schemas.microsoft.com/office/powerpoint/2010/main" val="10548720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46F34D9-3A59-4368-BC8F-359DC0CA700A}" type="datetimeFigureOut">
              <a:rPr lang="en-GB" smtClean="0"/>
              <a:t>19/01/2021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BC7B9A2-C376-4ED2-8C20-6C53801845ED}" type="slidenum">
              <a:rPr lang="en-GB" smtClean="0"/>
              <a:t>‹#›</a:t>
            </a:fld>
            <a:endParaRPr lang="en-GB"/>
          </a:p>
        </p:txBody>
      </p:sp>
    </p:spTree>
    <p:extLst>
      <p:ext uri="{BB962C8B-B14F-4D97-AF65-F5344CB8AC3E}">
        <p14:creationId xmlns:p14="http://schemas.microsoft.com/office/powerpoint/2010/main" val="15676783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6F34D9-3A59-4368-BC8F-359DC0CA700A}" type="datetimeFigureOut">
              <a:rPr lang="en-GB" smtClean="0"/>
              <a:t>19/01/2021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C7B9A2-C376-4ED2-8C20-6C53801845ED}" type="slidenum">
              <a:rPr lang="en-GB" smtClean="0"/>
              <a:t>‹#›</a:t>
            </a:fld>
            <a:endParaRPr lang="en-GB"/>
          </a:p>
        </p:txBody>
      </p:sp>
    </p:spTree>
    <p:extLst>
      <p:ext uri="{BB962C8B-B14F-4D97-AF65-F5344CB8AC3E}">
        <p14:creationId xmlns:p14="http://schemas.microsoft.com/office/powerpoint/2010/main" val="20412054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NJS.Year3@taw.org.uk"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image" Target="../media/image250.png"/><Relationship Id="rId3" Type="http://schemas.openxmlformats.org/officeDocument/2006/relationships/image" Target="../media/image29.png"/><Relationship Id="rId7" Type="http://schemas.openxmlformats.org/officeDocument/2006/relationships/image" Target="../media/image220.png"/><Relationship Id="rId12" Type="http://schemas.openxmlformats.org/officeDocument/2006/relationships/customXml" Target="../ink/ink5.xml"/><Relationship Id="rId17" Type="http://schemas.openxmlformats.org/officeDocument/2006/relationships/image" Target="../media/image270.png"/><Relationship Id="rId2" Type="http://schemas.openxmlformats.org/officeDocument/2006/relationships/image" Target="../media/image28.png"/><Relationship Id="rId16" Type="http://schemas.openxmlformats.org/officeDocument/2006/relationships/customXml" Target="../ink/ink7.xml"/><Relationship Id="rId1" Type="http://schemas.openxmlformats.org/officeDocument/2006/relationships/slideLayout" Target="../slideLayouts/slideLayout7.xml"/><Relationship Id="rId6" Type="http://schemas.openxmlformats.org/officeDocument/2006/relationships/customXml" Target="../ink/ink2.xml"/><Relationship Id="rId11" Type="http://schemas.openxmlformats.org/officeDocument/2006/relationships/image" Target="../media/image240.png"/><Relationship Id="rId5" Type="http://schemas.openxmlformats.org/officeDocument/2006/relationships/image" Target="../media/image210.png"/><Relationship Id="rId15" Type="http://schemas.openxmlformats.org/officeDocument/2006/relationships/image" Target="../media/image260.png"/><Relationship Id="rId10" Type="http://schemas.openxmlformats.org/officeDocument/2006/relationships/customXml" Target="../ink/ink4.xml"/><Relationship Id="rId4" Type="http://schemas.openxmlformats.org/officeDocument/2006/relationships/customXml" Target="../ink/ink1.xml"/><Relationship Id="rId9" Type="http://schemas.openxmlformats.org/officeDocument/2006/relationships/image" Target="../media/image230.png"/><Relationship Id="rId14" Type="http://schemas.openxmlformats.org/officeDocument/2006/relationships/customXml" Target="../ink/ink6.xml"/></Relationships>
</file>

<file path=ppt/slides/_rels/slide15.xml.rels><?xml version="1.0" encoding="UTF-8" standalone="yes"?>
<Relationships xmlns="http://schemas.openxmlformats.org/package/2006/relationships"><Relationship Id="rId8" Type="http://schemas.openxmlformats.org/officeDocument/2006/relationships/customXml" Target="../ink/ink10.xml"/><Relationship Id="rId13" Type="http://schemas.openxmlformats.org/officeDocument/2006/relationships/customXml" Target="../ink/ink12.xml"/><Relationship Id="rId18" Type="http://schemas.openxmlformats.org/officeDocument/2006/relationships/image" Target="../media/image37.png"/><Relationship Id="rId26" Type="http://schemas.openxmlformats.org/officeDocument/2006/relationships/image" Target="../media/image41.png"/><Relationship Id="rId3" Type="http://schemas.openxmlformats.org/officeDocument/2006/relationships/image" Target="../media/image280.png"/><Relationship Id="rId21" Type="http://schemas.openxmlformats.org/officeDocument/2006/relationships/customXml" Target="../ink/ink16.xml"/><Relationship Id="rId7" Type="http://schemas.openxmlformats.org/officeDocument/2006/relationships/image" Target="../media/image310.png"/><Relationship Id="rId12" Type="http://schemas.openxmlformats.org/officeDocument/2006/relationships/image" Target="../media/image34.png"/><Relationship Id="rId17" Type="http://schemas.openxmlformats.org/officeDocument/2006/relationships/customXml" Target="../ink/ink14.xml"/><Relationship Id="rId25" Type="http://schemas.openxmlformats.org/officeDocument/2006/relationships/customXml" Target="../ink/ink18.xml"/><Relationship Id="rId2" Type="http://schemas.openxmlformats.org/officeDocument/2006/relationships/customXml" Target="../ink/ink8.xml"/><Relationship Id="rId16" Type="http://schemas.openxmlformats.org/officeDocument/2006/relationships/image" Target="../media/image36.png"/><Relationship Id="rId20" Type="http://schemas.openxmlformats.org/officeDocument/2006/relationships/image" Target="../media/image38.png"/><Relationship Id="rId29" Type="http://schemas.openxmlformats.org/officeDocument/2006/relationships/customXml" Target="../ink/ink20.xml"/><Relationship Id="rId1" Type="http://schemas.openxmlformats.org/officeDocument/2006/relationships/slideLayout" Target="../slideLayouts/slideLayout7.xml"/><Relationship Id="rId6" Type="http://schemas.openxmlformats.org/officeDocument/2006/relationships/customXml" Target="../ink/ink9.xml"/><Relationship Id="rId11" Type="http://schemas.openxmlformats.org/officeDocument/2006/relationships/image" Target="../media/image33.png"/><Relationship Id="rId24" Type="http://schemas.openxmlformats.org/officeDocument/2006/relationships/image" Target="../media/image40.png"/><Relationship Id="rId32" Type="http://schemas.openxmlformats.org/officeDocument/2006/relationships/image" Target="../media/image44.png"/><Relationship Id="rId5" Type="http://schemas.openxmlformats.org/officeDocument/2006/relationships/image" Target="../media/image31.png"/><Relationship Id="rId15" Type="http://schemas.openxmlformats.org/officeDocument/2006/relationships/customXml" Target="../ink/ink13.xml"/><Relationship Id="rId23" Type="http://schemas.openxmlformats.org/officeDocument/2006/relationships/customXml" Target="../ink/ink17.xml"/><Relationship Id="rId28" Type="http://schemas.openxmlformats.org/officeDocument/2006/relationships/image" Target="../media/image42.png"/><Relationship Id="rId10" Type="http://schemas.openxmlformats.org/officeDocument/2006/relationships/customXml" Target="../ink/ink11.xml"/><Relationship Id="rId19" Type="http://schemas.openxmlformats.org/officeDocument/2006/relationships/customXml" Target="../ink/ink15.xml"/><Relationship Id="rId31" Type="http://schemas.openxmlformats.org/officeDocument/2006/relationships/customXml" Target="../ink/ink21.xml"/><Relationship Id="rId4" Type="http://schemas.openxmlformats.org/officeDocument/2006/relationships/image" Target="../media/image30.png"/><Relationship Id="rId9" Type="http://schemas.openxmlformats.org/officeDocument/2006/relationships/image" Target="../media/image32.png"/><Relationship Id="rId14" Type="http://schemas.openxmlformats.org/officeDocument/2006/relationships/image" Target="../media/image35.png"/><Relationship Id="rId22" Type="http://schemas.openxmlformats.org/officeDocument/2006/relationships/image" Target="../media/image39.png"/><Relationship Id="rId27" Type="http://schemas.openxmlformats.org/officeDocument/2006/relationships/customXml" Target="../ink/ink19.xml"/><Relationship Id="rId30"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customXml" Target="../ink/ink22.xml"/><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customXml" Target="../ink/ink23.xml"/><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1524000" y="165852"/>
            <a:ext cx="9144000" cy="1833562"/>
          </a:xfrm>
        </p:spPr>
        <p:txBody>
          <a:bodyPr/>
          <a:lstStyle/>
          <a:p>
            <a:r>
              <a:rPr lang="en-GB" u="sng" dirty="0"/>
              <a:t>Year 3 Home School Provision Daily Pack</a:t>
            </a:r>
          </a:p>
        </p:txBody>
      </p:sp>
      <p:sp>
        <p:nvSpPr>
          <p:cNvPr id="7" name="Subtitle 5">
            <a:extLst>
              <a:ext uri="{FF2B5EF4-FFF2-40B4-BE49-F238E27FC236}">
                <a16:creationId xmlns:a16="http://schemas.microsoft.com/office/drawing/2014/main" id="{4B4255C6-7BD8-42BC-9259-B30457777C44}"/>
              </a:ext>
            </a:extLst>
          </p:cNvPr>
          <p:cNvSpPr>
            <a:spLocks noGrp="1"/>
          </p:cNvSpPr>
          <p:nvPr>
            <p:ph type="subTitle" idx="1"/>
          </p:nvPr>
        </p:nvSpPr>
        <p:spPr>
          <a:xfrm>
            <a:off x="427703" y="2109019"/>
            <a:ext cx="11444749" cy="4748981"/>
          </a:xfrm>
        </p:spPr>
        <p:txBody>
          <a:bodyPr>
            <a:normAutofit/>
          </a:bodyPr>
          <a:lstStyle/>
          <a:p>
            <a:r>
              <a:rPr lang="en-GB" dirty="0"/>
              <a:t>The following slides will be split into 4 separate activities. </a:t>
            </a:r>
          </a:p>
          <a:p>
            <a:r>
              <a:rPr lang="en-GB" dirty="0"/>
              <a:t>They will consist of Maths, English, Reading and one other subject.</a:t>
            </a:r>
          </a:p>
          <a:p>
            <a:endParaRPr lang="en-GB" dirty="0"/>
          </a:p>
          <a:p>
            <a:r>
              <a:rPr lang="en-GB" dirty="0"/>
              <a:t>Each slide will be daily activities for you and your child to do at home. </a:t>
            </a:r>
          </a:p>
          <a:p>
            <a:r>
              <a:rPr lang="en-GB" dirty="0"/>
              <a:t>We as a Year 3 team, will update these slides daily to the website – please keep an eye out!</a:t>
            </a:r>
          </a:p>
          <a:p>
            <a:endParaRPr lang="en-GB" dirty="0"/>
          </a:p>
          <a:p>
            <a:r>
              <a:rPr lang="en-GB" dirty="0"/>
              <a:t>Please email </a:t>
            </a:r>
            <a:r>
              <a:rPr lang="en-GB" dirty="0">
                <a:hlinkClick r:id="rId2"/>
              </a:rPr>
              <a:t>NJS.Year3@taw.org.uk</a:t>
            </a:r>
            <a:r>
              <a:rPr lang="en-GB" dirty="0"/>
              <a:t> with any queries to share any work and one of the Year 3 teachers will get back to you as soon as possible! </a:t>
            </a:r>
          </a:p>
          <a:p>
            <a:endParaRPr lang="en-GB" dirty="0"/>
          </a:p>
          <a:p>
            <a:r>
              <a:rPr lang="en-GB" dirty="0"/>
              <a:t>Thank you for your understanding and on going support during these times.</a:t>
            </a:r>
          </a:p>
          <a:p>
            <a:endParaRPr lang="en-GB" dirty="0"/>
          </a:p>
        </p:txBody>
      </p:sp>
    </p:spTree>
    <p:extLst>
      <p:ext uri="{BB962C8B-B14F-4D97-AF65-F5344CB8AC3E}">
        <p14:creationId xmlns:p14="http://schemas.microsoft.com/office/powerpoint/2010/main" val="17742994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1E60EA-3560-4BB1-B458-154BF192DB75}"/>
              </a:ext>
            </a:extLst>
          </p:cNvPr>
          <p:cNvPicPr>
            <a:picLocks noChangeAspect="1"/>
          </p:cNvPicPr>
          <p:nvPr/>
        </p:nvPicPr>
        <p:blipFill>
          <a:blip r:embed="rId2"/>
          <a:stretch>
            <a:fillRect/>
          </a:stretch>
        </p:blipFill>
        <p:spPr>
          <a:xfrm>
            <a:off x="1520044" y="-3881"/>
            <a:ext cx="4725773" cy="6861881"/>
          </a:xfrm>
          <a:prstGeom prst="rect">
            <a:avLst/>
          </a:prstGeom>
        </p:spPr>
      </p:pic>
      <p:pic>
        <p:nvPicPr>
          <p:cNvPr id="5" name="Picture 4">
            <a:extLst>
              <a:ext uri="{FF2B5EF4-FFF2-40B4-BE49-F238E27FC236}">
                <a16:creationId xmlns:a16="http://schemas.microsoft.com/office/drawing/2014/main" id="{AC326563-7F35-449E-9B35-5D87AF760904}"/>
              </a:ext>
            </a:extLst>
          </p:cNvPr>
          <p:cNvPicPr>
            <a:picLocks noChangeAspect="1"/>
          </p:cNvPicPr>
          <p:nvPr/>
        </p:nvPicPr>
        <p:blipFill>
          <a:blip r:embed="rId3"/>
          <a:stretch>
            <a:fillRect/>
          </a:stretch>
        </p:blipFill>
        <p:spPr>
          <a:xfrm>
            <a:off x="6245817" y="0"/>
            <a:ext cx="4703885" cy="6858000"/>
          </a:xfrm>
          <a:prstGeom prst="rect">
            <a:avLst/>
          </a:prstGeom>
        </p:spPr>
      </p:pic>
    </p:spTree>
    <p:extLst>
      <p:ext uri="{BB962C8B-B14F-4D97-AF65-F5344CB8AC3E}">
        <p14:creationId xmlns:p14="http://schemas.microsoft.com/office/powerpoint/2010/main" val="24220649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FE2D09-9045-4B2C-906F-F2467A0D1056}"/>
              </a:ext>
            </a:extLst>
          </p:cNvPr>
          <p:cNvPicPr>
            <a:picLocks noChangeAspect="1"/>
          </p:cNvPicPr>
          <p:nvPr/>
        </p:nvPicPr>
        <p:blipFill>
          <a:blip r:embed="rId2"/>
          <a:stretch>
            <a:fillRect/>
          </a:stretch>
        </p:blipFill>
        <p:spPr>
          <a:xfrm>
            <a:off x="1490097" y="0"/>
            <a:ext cx="4605903" cy="6858000"/>
          </a:xfrm>
          <a:prstGeom prst="rect">
            <a:avLst/>
          </a:prstGeom>
        </p:spPr>
      </p:pic>
      <p:pic>
        <p:nvPicPr>
          <p:cNvPr id="5" name="Picture 4">
            <a:extLst>
              <a:ext uri="{FF2B5EF4-FFF2-40B4-BE49-F238E27FC236}">
                <a16:creationId xmlns:a16="http://schemas.microsoft.com/office/drawing/2014/main" id="{2030E7B3-83C9-49BC-8631-5263257855E1}"/>
              </a:ext>
            </a:extLst>
          </p:cNvPr>
          <p:cNvPicPr>
            <a:picLocks noChangeAspect="1"/>
          </p:cNvPicPr>
          <p:nvPr/>
        </p:nvPicPr>
        <p:blipFill>
          <a:blip r:embed="rId3"/>
          <a:stretch>
            <a:fillRect/>
          </a:stretch>
        </p:blipFill>
        <p:spPr>
          <a:xfrm>
            <a:off x="6095999" y="0"/>
            <a:ext cx="4640531" cy="6858000"/>
          </a:xfrm>
          <a:prstGeom prst="rect">
            <a:avLst/>
          </a:prstGeom>
        </p:spPr>
      </p:pic>
    </p:spTree>
    <p:extLst>
      <p:ext uri="{BB962C8B-B14F-4D97-AF65-F5344CB8AC3E}">
        <p14:creationId xmlns:p14="http://schemas.microsoft.com/office/powerpoint/2010/main" val="27796140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E8A9D1-4ACE-4772-BDF5-5D556B10B5F6}"/>
              </a:ext>
            </a:extLst>
          </p:cNvPr>
          <p:cNvPicPr>
            <a:picLocks noChangeAspect="1"/>
          </p:cNvPicPr>
          <p:nvPr/>
        </p:nvPicPr>
        <p:blipFill>
          <a:blip r:embed="rId2"/>
          <a:stretch>
            <a:fillRect/>
          </a:stretch>
        </p:blipFill>
        <p:spPr>
          <a:xfrm>
            <a:off x="1519218" y="0"/>
            <a:ext cx="4576782" cy="6858000"/>
          </a:xfrm>
          <a:prstGeom prst="rect">
            <a:avLst/>
          </a:prstGeom>
        </p:spPr>
      </p:pic>
      <p:pic>
        <p:nvPicPr>
          <p:cNvPr id="5" name="Picture 4">
            <a:extLst>
              <a:ext uri="{FF2B5EF4-FFF2-40B4-BE49-F238E27FC236}">
                <a16:creationId xmlns:a16="http://schemas.microsoft.com/office/drawing/2014/main" id="{967A511B-D3E4-40FF-880C-7FDBF431CF37}"/>
              </a:ext>
            </a:extLst>
          </p:cNvPr>
          <p:cNvPicPr>
            <a:picLocks noChangeAspect="1"/>
          </p:cNvPicPr>
          <p:nvPr/>
        </p:nvPicPr>
        <p:blipFill>
          <a:blip r:embed="rId3"/>
          <a:stretch>
            <a:fillRect/>
          </a:stretch>
        </p:blipFill>
        <p:spPr>
          <a:xfrm>
            <a:off x="6095999" y="0"/>
            <a:ext cx="4591497" cy="6858000"/>
          </a:xfrm>
          <a:prstGeom prst="rect">
            <a:avLst/>
          </a:prstGeom>
        </p:spPr>
      </p:pic>
    </p:spTree>
    <p:extLst>
      <p:ext uri="{BB962C8B-B14F-4D97-AF65-F5344CB8AC3E}">
        <p14:creationId xmlns:p14="http://schemas.microsoft.com/office/powerpoint/2010/main" val="39961068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E0932F-826B-42CF-8195-47FE09E243DB}"/>
              </a:ext>
            </a:extLst>
          </p:cNvPr>
          <p:cNvPicPr>
            <a:picLocks noChangeAspect="1"/>
          </p:cNvPicPr>
          <p:nvPr/>
        </p:nvPicPr>
        <p:blipFill rotWithShape="1">
          <a:blip r:embed="rId2"/>
          <a:srcRect t="5692" b="59186"/>
          <a:stretch/>
        </p:blipFill>
        <p:spPr>
          <a:xfrm>
            <a:off x="89210" y="89209"/>
            <a:ext cx="4596165" cy="2408663"/>
          </a:xfrm>
          <a:prstGeom prst="rect">
            <a:avLst/>
          </a:prstGeom>
        </p:spPr>
      </p:pic>
      <p:sp>
        <p:nvSpPr>
          <p:cNvPr id="6" name="TextBox 5">
            <a:extLst>
              <a:ext uri="{FF2B5EF4-FFF2-40B4-BE49-F238E27FC236}">
                <a16:creationId xmlns:a16="http://schemas.microsoft.com/office/drawing/2014/main" id="{0372DCB4-F32D-4AD9-9C17-38D7F3854A53}"/>
              </a:ext>
            </a:extLst>
          </p:cNvPr>
          <p:cNvSpPr txBox="1"/>
          <p:nvPr/>
        </p:nvSpPr>
        <p:spPr>
          <a:xfrm>
            <a:off x="350496" y="2641461"/>
            <a:ext cx="4596165" cy="42165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1" u="sng" strike="noStrike" kern="1200" cap="none" spc="0" normalizeH="0" baseline="0" noProof="0" dirty="0">
                <a:ln>
                  <a:noFill/>
                </a:ln>
                <a:solidFill>
                  <a:srgbClr val="0000FF"/>
                </a:solidFill>
                <a:effectLst/>
                <a:uLnTx/>
                <a:uFillTx/>
                <a:latin typeface="Calibri" panose="020F0502020204030204"/>
                <a:ea typeface="+mn-ea"/>
                <a:cs typeface="+mn-cs"/>
              </a:rPr>
              <a:t>TASK (all)</a:t>
            </a:r>
            <a:endParaRPr lang="en-GB" sz="1400" b="1" i="1" u="sng" dirty="0">
              <a:solidFill>
                <a:srgbClr val="0000FF"/>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strike="noStrike" kern="1200" cap="none" spc="0" normalizeH="0" baseline="0" noProof="0" dirty="0">
                <a:ln>
                  <a:noFill/>
                </a:ln>
                <a:solidFill>
                  <a:srgbClr val="0000FF"/>
                </a:solidFill>
                <a:effectLst/>
                <a:uLnTx/>
                <a:uFillTx/>
                <a:latin typeface="Calibri" panose="020F0502020204030204"/>
                <a:ea typeface="+mn-ea"/>
                <a:cs typeface="+mn-cs"/>
              </a:rPr>
              <a:t>Complete the task opposite. How could you describe the words in sentences which explain a few more details about them? E.g.: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00FF"/>
                </a:solidFill>
                <a:latin typeface="Calibri" panose="020F0502020204030204"/>
              </a:rPr>
              <a:t>It was a tall, grey </a:t>
            </a:r>
            <a:r>
              <a:rPr lang="en-GB" sz="2000" b="1" i="1" dirty="0">
                <a:solidFill>
                  <a:srgbClr val="0000FF"/>
                </a:solidFill>
                <a:latin typeface="Calibri" panose="020F0502020204030204"/>
              </a:rPr>
              <a:t>building</a:t>
            </a:r>
            <a:r>
              <a:rPr lang="en-GB" sz="2000" dirty="0">
                <a:solidFill>
                  <a:srgbClr val="0000FF"/>
                </a:solidFill>
                <a:latin typeface="Calibri" panose="020F0502020204030204"/>
              </a:rPr>
              <a:t>, with lots of small, square windows.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i="1" u="sng" dirty="0">
                <a:solidFill>
                  <a:srgbClr val="0000FF"/>
                </a:solidFill>
                <a:latin typeface="Calibri" panose="020F0502020204030204"/>
              </a:rPr>
              <a:t>EXT: </a:t>
            </a:r>
            <a:r>
              <a:rPr lang="en-GB" sz="2000" dirty="0">
                <a:solidFill>
                  <a:srgbClr val="0000FF"/>
                </a:solidFill>
                <a:latin typeface="Calibri" panose="020F0502020204030204"/>
              </a:rPr>
              <a:t>Find other words in the chapter which you do not know. Find out what they mean and write them in a sentence.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00FF"/>
                </a:solidFill>
                <a:latin typeface="Calibri" panose="020F0502020204030204"/>
              </a:rPr>
              <a:t>Remember – log in to Fiction Express and click on the underlined words to find out what they mean.  </a:t>
            </a:r>
            <a:endParaRPr kumimoji="0" lang="en-GB" sz="4000" strike="noStrike" kern="1200" cap="none" spc="0" normalizeH="0" baseline="0" noProof="0" dirty="0">
              <a:ln>
                <a:noFill/>
              </a:ln>
              <a:solidFill>
                <a:srgbClr val="0000FF"/>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2BB16F86-2E6E-4908-8120-2A5262F6140A}"/>
              </a:ext>
            </a:extLst>
          </p:cNvPr>
          <p:cNvPicPr>
            <a:picLocks noChangeAspect="1"/>
          </p:cNvPicPr>
          <p:nvPr/>
        </p:nvPicPr>
        <p:blipFill rotWithShape="1">
          <a:blip r:embed="rId3"/>
          <a:srcRect t="13496"/>
          <a:stretch/>
        </p:blipFill>
        <p:spPr>
          <a:xfrm>
            <a:off x="5563268" y="0"/>
            <a:ext cx="6257796" cy="6858000"/>
          </a:xfrm>
          <a:prstGeom prst="rect">
            <a:avLst/>
          </a:prstGeom>
        </p:spPr>
      </p:pic>
    </p:spTree>
    <p:extLst>
      <p:ext uri="{BB962C8B-B14F-4D97-AF65-F5344CB8AC3E}">
        <p14:creationId xmlns:p14="http://schemas.microsoft.com/office/powerpoint/2010/main" val="7186577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3C569-824C-4DB8-BBAE-092A89400A6D}"/>
              </a:ext>
            </a:extLst>
          </p:cNvPr>
          <p:cNvSpPr>
            <a:spLocks noGrp="1"/>
          </p:cNvSpPr>
          <p:nvPr>
            <p:ph type="title" idx="4294967295"/>
          </p:nvPr>
        </p:nvSpPr>
        <p:spPr>
          <a:xfrm>
            <a:off x="200722" y="190078"/>
            <a:ext cx="11759630" cy="1325563"/>
          </a:xfrm>
        </p:spPr>
        <p:txBody>
          <a:bodyPr>
            <a:normAutofit fontScale="90000"/>
          </a:bodyPr>
          <a:lstStyle/>
          <a:p>
            <a:r>
              <a:rPr lang="en-GB" u="sng" dirty="0"/>
              <a:t>Computing – Conditional programming using Espresso Coding.</a:t>
            </a:r>
            <a:br>
              <a:rPr lang="en-GB" u="sng" dirty="0"/>
            </a:br>
            <a:r>
              <a:rPr lang="en-GB" u="sng" dirty="0"/>
              <a:t>To use ‘if’ statements when programming. </a:t>
            </a:r>
          </a:p>
        </p:txBody>
      </p:sp>
      <p:sp>
        <p:nvSpPr>
          <p:cNvPr id="3" name="TextBox 2">
            <a:extLst>
              <a:ext uri="{FF2B5EF4-FFF2-40B4-BE49-F238E27FC236}">
                <a16:creationId xmlns:a16="http://schemas.microsoft.com/office/drawing/2014/main" id="{CBBD368E-FA25-4726-8854-19933E52C567}"/>
              </a:ext>
            </a:extLst>
          </p:cNvPr>
          <p:cNvSpPr txBox="1"/>
          <p:nvPr/>
        </p:nvSpPr>
        <p:spPr>
          <a:xfrm>
            <a:off x="200722" y="1836632"/>
            <a:ext cx="11579946" cy="646331"/>
          </a:xfrm>
          <a:prstGeom prst="rect">
            <a:avLst/>
          </a:prstGeom>
          <a:noFill/>
        </p:spPr>
        <p:txBody>
          <a:bodyPr wrap="square" rtlCol="0">
            <a:spAutoFit/>
          </a:bodyPr>
          <a:lstStyle/>
          <a:p>
            <a:r>
              <a:rPr lang="en-GB" dirty="0"/>
              <a:t>Children have already accessed Espresso Coding in school, so should be familiar with this software program. </a:t>
            </a:r>
          </a:p>
          <a:p>
            <a:r>
              <a:rPr lang="en-GB" dirty="0"/>
              <a:t>Open up google and type in ‘Espresso Coding Login’ and it should take you to…</a:t>
            </a:r>
          </a:p>
        </p:txBody>
      </p:sp>
      <p:pic>
        <p:nvPicPr>
          <p:cNvPr id="5" name="Picture 4">
            <a:extLst>
              <a:ext uri="{FF2B5EF4-FFF2-40B4-BE49-F238E27FC236}">
                <a16:creationId xmlns:a16="http://schemas.microsoft.com/office/drawing/2014/main" id="{E833AAA2-C68F-4739-842E-C30E59D77681}"/>
              </a:ext>
            </a:extLst>
          </p:cNvPr>
          <p:cNvPicPr>
            <a:picLocks noChangeAspect="1"/>
          </p:cNvPicPr>
          <p:nvPr/>
        </p:nvPicPr>
        <p:blipFill>
          <a:blip r:embed="rId2"/>
          <a:stretch>
            <a:fillRect/>
          </a:stretch>
        </p:blipFill>
        <p:spPr>
          <a:xfrm>
            <a:off x="1143000" y="2590262"/>
            <a:ext cx="3840480" cy="2183225"/>
          </a:xfrm>
          <a:prstGeom prst="rect">
            <a:avLst/>
          </a:prstGeom>
        </p:spPr>
      </p:pic>
      <p:pic>
        <p:nvPicPr>
          <p:cNvPr id="7" name="Picture 6">
            <a:extLst>
              <a:ext uri="{FF2B5EF4-FFF2-40B4-BE49-F238E27FC236}">
                <a16:creationId xmlns:a16="http://schemas.microsoft.com/office/drawing/2014/main" id="{C1E353CF-E4F3-44EF-9814-B28C684D0B92}"/>
              </a:ext>
            </a:extLst>
          </p:cNvPr>
          <p:cNvPicPr>
            <a:picLocks noChangeAspect="1"/>
          </p:cNvPicPr>
          <p:nvPr/>
        </p:nvPicPr>
        <p:blipFill>
          <a:blip r:embed="rId3"/>
          <a:stretch>
            <a:fillRect/>
          </a:stretch>
        </p:blipFill>
        <p:spPr>
          <a:xfrm>
            <a:off x="7132320" y="3721289"/>
            <a:ext cx="4721352" cy="2655761"/>
          </a:xfrm>
          <a:prstGeom prst="rect">
            <a:avLst/>
          </a:prstGeom>
        </p:spPr>
      </p:pic>
      <p:sp>
        <p:nvSpPr>
          <p:cNvPr id="8" name="TextBox 7">
            <a:extLst>
              <a:ext uri="{FF2B5EF4-FFF2-40B4-BE49-F238E27FC236}">
                <a16:creationId xmlns:a16="http://schemas.microsoft.com/office/drawing/2014/main" id="{8A3C3CED-32C4-473A-B387-8EE3B33ACD3C}"/>
              </a:ext>
            </a:extLst>
          </p:cNvPr>
          <p:cNvSpPr txBox="1"/>
          <p:nvPr/>
        </p:nvSpPr>
        <p:spPr>
          <a:xfrm>
            <a:off x="1115568" y="4919472"/>
            <a:ext cx="1938528" cy="1200329"/>
          </a:xfrm>
          <a:prstGeom prst="rect">
            <a:avLst/>
          </a:prstGeom>
          <a:noFill/>
        </p:spPr>
        <p:txBody>
          <a:bodyPr wrap="square" rtlCol="0">
            <a:spAutoFit/>
          </a:bodyPr>
          <a:lstStyle/>
          <a:p>
            <a:r>
              <a:rPr lang="en-GB" dirty="0"/>
              <a:t>…this page. Click the first link down, shown above and it should open…</a:t>
            </a:r>
          </a:p>
        </p:txBody>
      </p:sp>
      <mc:AlternateContent xmlns:mc="http://schemas.openxmlformats.org/markup-compatibility/2006" xmlns:p14="http://schemas.microsoft.com/office/powerpoint/2010/main">
        <mc:Choice Requires="p14">
          <p:contentPart p14:bwMode="auto" r:id="rId4">
            <p14:nvContentPartPr>
              <p14:cNvPr id="9" name="Ink 8">
                <a:extLst>
                  <a:ext uri="{FF2B5EF4-FFF2-40B4-BE49-F238E27FC236}">
                    <a16:creationId xmlns:a16="http://schemas.microsoft.com/office/drawing/2014/main" id="{CE4285FD-77C8-4EBE-B132-6A494E26077B}"/>
                  </a:ext>
                </a:extLst>
              </p14:cNvPr>
              <p14:cNvContentPartPr/>
              <p14:nvPr/>
            </p14:nvContentPartPr>
            <p14:xfrm>
              <a:off x="1441728" y="3409416"/>
              <a:ext cx="1200960" cy="312840"/>
            </p14:xfrm>
          </p:contentPart>
        </mc:Choice>
        <mc:Fallback xmlns="">
          <p:pic>
            <p:nvPicPr>
              <p:cNvPr id="9" name="Ink 8">
                <a:extLst>
                  <a:ext uri="{FF2B5EF4-FFF2-40B4-BE49-F238E27FC236}">
                    <a16:creationId xmlns:a16="http://schemas.microsoft.com/office/drawing/2014/main" id="{CE4285FD-77C8-4EBE-B132-6A494E26077B}"/>
                  </a:ext>
                </a:extLst>
              </p:cNvPr>
              <p:cNvPicPr/>
              <p:nvPr/>
            </p:nvPicPr>
            <p:blipFill>
              <a:blip r:embed="rId5"/>
              <a:stretch>
                <a:fillRect/>
              </a:stretch>
            </p:blipFill>
            <p:spPr>
              <a:xfrm>
                <a:off x="1433088" y="3400776"/>
                <a:ext cx="1218600" cy="330480"/>
              </a:xfrm>
              <a:prstGeom prst="rect">
                <a:avLst/>
              </a:prstGeom>
            </p:spPr>
          </p:pic>
        </mc:Fallback>
      </mc:AlternateContent>
      <p:grpSp>
        <p:nvGrpSpPr>
          <p:cNvPr id="14" name="Group 13">
            <a:extLst>
              <a:ext uri="{FF2B5EF4-FFF2-40B4-BE49-F238E27FC236}">
                <a16:creationId xmlns:a16="http://schemas.microsoft.com/office/drawing/2014/main" id="{30F2A5AA-D0DE-4CCC-BFFC-26186E9F7F0D}"/>
              </a:ext>
            </a:extLst>
          </p:cNvPr>
          <p:cNvGrpSpPr/>
          <p:nvPr/>
        </p:nvGrpSpPr>
        <p:grpSpPr>
          <a:xfrm>
            <a:off x="527328" y="3675456"/>
            <a:ext cx="1893240" cy="1836720"/>
            <a:chOff x="527328" y="3675456"/>
            <a:chExt cx="1893240" cy="1836720"/>
          </a:xfrm>
        </p:grpSpPr>
        <mc:AlternateContent xmlns:mc="http://schemas.openxmlformats.org/markup-compatibility/2006" xmlns:p14="http://schemas.microsoft.com/office/powerpoint/2010/main">
          <mc:Choice Requires="p14">
            <p:contentPart p14:bwMode="auto" r:id="rId6">
              <p14:nvContentPartPr>
                <p14:cNvPr id="10" name="Ink 9">
                  <a:extLst>
                    <a:ext uri="{FF2B5EF4-FFF2-40B4-BE49-F238E27FC236}">
                      <a16:creationId xmlns:a16="http://schemas.microsoft.com/office/drawing/2014/main" id="{8CEF93ED-B2E4-4B50-B17F-A88E5E6D58E8}"/>
                    </a:ext>
                  </a:extLst>
                </p14:cNvPr>
                <p14:cNvContentPartPr/>
                <p14:nvPr/>
              </p14:nvContentPartPr>
              <p14:xfrm>
                <a:off x="1627488" y="5474736"/>
                <a:ext cx="793080" cy="37440"/>
              </p14:xfrm>
            </p:contentPart>
          </mc:Choice>
          <mc:Fallback xmlns="">
            <p:pic>
              <p:nvPicPr>
                <p:cNvPr id="10" name="Ink 9">
                  <a:extLst>
                    <a:ext uri="{FF2B5EF4-FFF2-40B4-BE49-F238E27FC236}">
                      <a16:creationId xmlns:a16="http://schemas.microsoft.com/office/drawing/2014/main" id="{8CEF93ED-B2E4-4B50-B17F-A88E5E6D58E8}"/>
                    </a:ext>
                  </a:extLst>
                </p:cNvPr>
                <p:cNvPicPr/>
                <p:nvPr/>
              </p:nvPicPr>
              <p:blipFill>
                <a:blip r:embed="rId7"/>
                <a:stretch>
                  <a:fillRect/>
                </a:stretch>
              </p:blipFill>
              <p:spPr>
                <a:xfrm>
                  <a:off x="1618488" y="5466096"/>
                  <a:ext cx="810720" cy="550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1" name="Ink 10">
                  <a:extLst>
                    <a:ext uri="{FF2B5EF4-FFF2-40B4-BE49-F238E27FC236}">
                      <a16:creationId xmlns:a16="http://schemas.microsoft.com/office/drawing/2014/main" id="{0E29E708-3FF7-4730-BD24-4895250E81EF}"/>
                    </a:ext>
                  </a:extLst>
                </p14:cNvPr>
                <p14:cNvContentPartPr/>
                <p14:nvPr/>
              </p14:nvContentPartPr>
              <p14:xfrm>
                <a:off x="527328" y="3688056"/>
                <a:ext cx="792360" cy="1743480"/>
              </p14:xfrm>
            </p:contentPart>
          </mc:Choice>
          <mc:Fallback xmlns="">
            <p:pic>
              <p:nvPicPr>
                <p:cNvPr id="11" name="Ink 10">
                  <a:extLst>
                    <a:ext uri="{FF2B5EF4-FFF2-40B4-BE49-F238E27FC236}">
                      <a16:creationId xmlns:a16="http://schemas.microsoft.com/office/drawing/2014/main" id="{0E29E708-3FF7-4730-BD24-4895250E81EF}"/>
                    </a:ext>
                  </a:extLst>
                </p:cNvPr>
                <p:cNvPicPr/>
                <p:nvPr/>
              </p:nvPicPr>
              <p:blipFill>
                <a:blip r:embed="rId9"/>
                <a:stretch>
                  <a:fillRect/>
                </a:stretch>
              </p:blipFill>
              <p:spPr>
                <a:xfrm>
                  <a:off x="518328" y="3679416"/>
                  <a:ext cx="810000" cy="17611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3" name="Ink 12">
                  <a:extLst>
                    <a:ext uri="{FF2B5EF4-FFF2-40B4-BE49-F238E27FC236}">
                      <a16:creationId xmlns:a16="http://schemas.microsoft.com/office/drawing/2014/main" id="{AF7108BF-4011-435E-A078-22993C573416}"/>
                    </a:ext>
                  </a:extLst>
                </p14:cNvPr>
                <p14:cNvContentPartPr/>
                <p14:nvPr/>
              </p14:nvContentPartPr>
              <p14:xfrm>
                <a:off x="1261728" y="3675456"/>
                <a:ext cx="66240" cy="52920"/>
              </p14:xfrm>
            </p:contentPart>
          </mc:Choice>
          <mc:Fallback xmlns="">
            <p:pic>
              <p:nvPicPr>
                <p:cNvPr id="13" name="Ink 12">
                  <a:extLst>
                    <a:ext uri="{FF2B5EF4-FFF2-40B4-BE49-F238E27FC236}">
                      <a16:creationId xmlns:a16="http://schemas.microsoft.com/office/drawing/2014/main" id="{AF7108BF-4011-435E-A078-22993C573416}"/>
                    </a:ext>
                  </a:extLst>
                </p:cNvPr>
                <p:cNvPicPr/>
                <p:nvPr/>
              </p:nvPicPr>
              <p:blipFill>
                <a:blip r:embed="rId11"/>
                <a:stretch>
                  <a:fillRect/>
                </a:stretch>
              </p:blipFill>
              <p:spPr>
                <a:xfrm>
                  <a:off x="1252728" y="3666816"/>
                  <a:ext cx="83880" cy="70560"/>
                </a:xfrm>
                <a:prstGeom prst="rect">
                  <a:avLst/>
                </a:prstGeom>
              </p:spPr>
            </p:pic>
          </mc:Fallback>
        </mc:AlternateContent>
      </p:grpSp>
      <p:sp>
        <p:nvSpPr>
          <p:cNvPr id="15" name="TextBox 14">
            <a:extLst>
              <a:ext uri="{FF2B5EF4-FFF2-40B4-BE49-F238E27FC236}">
                <a16:creationId xmlns:a16="http://schemas.microsoft.com/office/drawing/2014/main" id="{54590101-57AF-45EE-9B5A-ECF759E7A5E5}"/>
              </a:ext>
            </a:extLst>
          </p:cNvPr>
          <p:cNvSpPr txBox="1"/>
          <p:nvPr/>
        </p:nvSpPr>
        <p:spPr>
          <a:xfrm>
            <a:off x="5495544" y="5111496"/>
            <a:ext cx="1453896" cy="923330"/>
          </a:xfrm>
          <a:prstGeom prst="rect">
            <a:avLst/>
          </a:prstGeom>
          <a:noFill/>
        </p:spPr>
        <p:txBody>
          <a:bodyPr wrap="square" rtlCol="0">
            <a:spAutoFit/>
          </a:bodyPr>
          <a:lstStyle/>
          <a:p>
            <a:r>
              <a:rPr lang="en-GB" dirty="0"/>
              <a:t>…this page. Turn cookies ‘ON’.</a:t>
            </a:r>
          </a:p>
        </p:txBody>
      </p:sp>
      <p:grpSp>
        <p:nvGrpSpPr>
          <p:cNvPr id="19" name="Group 18">
            <a:extLst>
              <a:ext uri="{FF2B5EF4-FFF2-40B4-BE49-F238E27FC236}">
                <a16:creationId xmlns:a16="http://schemas.microsoft.com/office/drawing/2014/main" id="{70DA67FC-C906-4FAE-BBF1-0CF288A55E5F}"/>
              </a:ext>
            </a:extLst>
          </p:cNvPr>
          <p:cNvGrpSpPr/>
          <p:nvPr/>
        </p:nvGrpSpPr>
        <p:grpSpPr>
          <a:xfrm>
            <a:off x="6190128" y="5732136"/>
            <a:ext cx="1838880" cy="487800"/>
            <a:chOff x="6190128" y="5732136"/>
            <a:chExt cx="1838880" cy="487800"/>
          </a:xfrm>
        </p:grpSpPr>
        <mc:AlternateContent xmlns:mc="http://schemas.openxmlformats.org/markup-compatibility/2006" xmlns:p14="http://schemas.microsoft.com/office/powerpoint/2010/main">
          <mc:Choice Requires="p14">
            <p:contentPart p14:bwMode="auto" r:id="rId12">
              <p14:nvContentPartPr>
                <p14:cNvPr id="16" name="Ink 15">
                  <a:extLst>
                    <a:ext uri="{FF2B5EF4-FFF2-40B4-BE49-F238E27FC236}">
                      <a16:creationId xmlns:a16="http://schemas.microsoft.com/office/drawing/2014/main" id="{B9DF6FF2-7D06-4837-AE28-6EFBF880B80A}"/>
                    </a:ext>
                  </a:extLst>
                </p14:cNvPr>
                <p14:cNvContentPartPr/>
                <p14:nvPr/>
              </p14:nvContentPartPr>
              <p14:xfrm>
                <a:off x="7185528" y="5732136"/>
                <a:ext cx="843480" cy="487800"/>
              </p14:xfrm>
            </p:contentPart>
          </mc:Choice>
          <mc:Fallback xmlns="">
            <p:pic>
              <p:nvPicPr>
                <p:cNvPr id="16" name="Ink 15">
                  <a:extLst>
                    <a:ext uri="{FF2B5EF4-FFF2-40B4-BE49-F238E27FC236}">
                      <a16:creationId xmlns:a16="http://schemas.microsoft.com/office/drawing/2014/main" id="{B9DF6FF2-7D06-4837-AE28-6EFBF880B80A}"/>
                    </a:ext>
                  </a:extLst>
                </p:cNvPr>
                <p:cNvPicPr/>
                <p:nvPr/>
              </p:nvPicPr>
              <p:blipFill>
                <a:blip r:embed="rId13"/>
                <a:stretch>
                  <a:fillRect/>
                </a:stretch>
              </p:blipFill>
              <p:spPr>
                <a:xfrm>
                  <a:off x="7176888" y="5723496"/>
                  <a:ext cx="861120" cy="50544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7" name="Ink 16">
                  <a:extLst>
                    <a:ext uri="{FF2B5EF4-FFF2-40B4-BE49-F238E27FC236}">
                      <a16:creationId xmlns:a16="http://schemas.microsoft.com/office/drawing/2014/main" id="{B8632610-875A-42E3-B6CF-EA32DE4A4270}"/>
                    </a:ext>
                  </a:extLst>
                </p14:cNvPr>
                <p14:cNvContentPartPr/>
                <p14:nvPr/>
              </p14:nvContentPartPr>
              <p14:xfrm>
                <a:off x="6190128" y="5935176"/>
                <a:ext cx="920880" cy="136440"/>
              </p14:xfrm>
            </p:contentPart>
          </mc:Choice>
          <mc:Fallback xmlns="">
            <p:pic>
              <p:nvPicPr>
                <p:cNvPr id="17" name="Ink 16">
                  <a:extLst>
                    <a:ext uri="{FF2B5EF4-FFF2-40B4-BE49-F238E27FC236}">
                      <a16:creationId xmlns:a16="http://schemas.microsoft.com/office/drawing/2014/main" id="{B8632610-875A-42E3-B6CF-EA32DE4A4270}"/>
                    </a:ext>
                  </a:extLst>
                </p:cNvPr>
                <p:cNvPicPr/>
                <p:nvPr/>
              </p:nvPicPr>
              <p:blipFill>
                <a:blip r:embed="rId15"/>
                <a:stretch>
                  <a:fillRect/>
                </a:stretch>
              </p:blipFill>
              <p:spPr>
                <a:xfrm>
                  <a:off x="6181488" y="5926536"/>
                  <a:ext cx="938520" cy="15408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8" name="Ink 17">
                  <a:extLst>
                    <a:ext uri="{FF2B5EF4-FFF2-40B4-BE49-F238E27FC236}">
                      <a16:creationId xmlns:a16="http://schemas.microsoft.com/office/drawing/2014/main" id="{5910E525-9C79-4922-A549-6787A2D58148}"/>
                    </a:ext>
                  </a:extLst>
                </p14:cNvPr>
                <p14:cNvContentPartPr/>
                <p14:nvPr/>
              </p14:nvContentPartPr>
              <p14:xfrm>
                <a:off x="7031448" y="5879016"/>
                <a:ext cx="90720" cy="181800"/>
              </p14:xfrm>
            </p:contentPart>
          </mc:Choice>
          <mc:Fallback xmlns="">
            <p:pic>
              <p:nvPicPr>
                <p:cNvPr id="18" name="Ink 17">
                  <a:extLst>
                    <a:ext uri="{FF2B5EF4-FFF2-40B4-BE49-F238E27FC236}">
                      <a16:creationId xmlns:a16="http://schemas.microsoft.com/office/drawing/2014/main" id="{5910E525-9C79-4922-A549-6787A2D58148}"/>
                    </a:ext>
                  </a:extLst>
                </p:cNvPr>
                <p:cNvPicPr/>
                <p:nvPr/>
              </p:nvPicPr>
              <p:blipFill>
                <a:blip r:embed="rId17"/>
                <a:stretch>
                  <a:fillRect/>
                </a:stretch>
              </p:blipFill>
              <p:spPr>
                <a:xfrm>
                  <a:off x="7022448" y="5870376"/>
                  <a:ext cx="108360" cy="199440"/>
                </a:xfrm>
                <a:prstGeom prst="rect">
                  <a:avLst/>
                </a:prstGeom>
              </p:spPr>
            </p:pic>
          </mc:Fallback>
        </mc:AlternateContent>
      </p:grpSp>
    </p:spTree>
    <p:extLst>
      <p:ext uri="{BB962C8B-B14F-4D97-AF65-F5344CB8AC3E}">
        <p14:creationId xmlns:p14="http://schemas.microsoft.com/office/powerpoint/2010/main" val="4341145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2" name="Ink 1">
                <a:extLst>
                  <a:ext uri="{FF2B5EF4-FFF2-40B4-BE49-F238E27FC236}">
                    <a16:creationId xmlns:a16="http://schemas.microsoft.com/office/drawing/2014/main" id="{C1436003-19EE-48AB-9F3D-B035853212AC}"/>
                  </a:ext>
                </a:extLst>
              </p14:cNvPr>
              <p14:cNvContentPartPr/>
              <p14:nvPr/>
            </p14:nvContentPartPr>
            <p14:xfrm>
              <a:off x="798620" y="3559708"/>
              <a:ext cx="360" cy="360"/>
            </p14:xfrm>
          </p:contentPart>
        </mc:Choice>
        <mc:Fallback xmlns="">
          <p:pic>
            <p:nvPicPr>
              <p:cNvPr id="2" name="Ink 1">
                <a:extLst>
                  <a:ext uri="{FF2B5EF4-FFF2-40B4-BE49-F238E27FC236}">
                    <a16:creationId xmlns:a16="http://schemas.microsoft.com/office/drawing/2014/main" id="{C1436003-19EE-48AB-9F3D-B035853212AC}"/>
                  </a:ext>
                </a:extLst>
              </p:cNvPr>
              <p:cNvPicPr/>
              <p:nvPr/>
            </p:nvPicPr>
            <p:blipFill>
              <a:blip r:embed="rId3"/>
              <a:stretch>
                <a:fillRect/>
              </a:stretch>
            </p:blipFill>
            <p:spPr>
              <a:xfrm>
                <a:off x="789620" y="3550708"/>
                <a:ext cx="18000" cy="18000"/>
              </a:xfrm>
              <a:prstGeom prst="rect">
                <a:avLst/>
              </a:prstGeom>
            </p:spPr>
          </p:pic>
        </mc:Fallback>
      </mc:AlternateContent>
      <p:pic>
        <p:nvPicPr>
          <p:cNvPr id="4" name="Picture 3">
            <a:extLst>
              <a:ext uri="{FF2B5EF4-FFF2-40B4-BE49-F238E27FC236}">
                <a16:creationId xmlns:a16="http://schemas.microsoft.com/office/drawing/2014/main" id="{CCED9C1B-054F-4148-B027-59DC36C31315}"/>
              </a:ext>
            </a:extLst>
          </p:cNvPr>
          <p:cNvPicPr>
            <a:picLocks noChangeAspect="1"/>
          </p:cNvPicPr>
          <p:nvPr/>
        </p:nvPicPr>
        <p:blipFill rotWithShape="1">
          <a:blip r:embed="rId4"/>
          <a:srcRect l="16198" t="28872" r="50995" b="29968"/>
          <a:stretch/>
        </p:blipFill>
        <p:spPr>
          <a:xfrm>
            <a:off x="92737" y="1088760"/>
            <a:ext cx="4292473" cy="3029231"/>
          </a:xfrm>
          <a:prstGeom prst="rect">
            <a:avLst/>
          </a:prstGeom>
        </p:spPr>
      </p:pic>
      <p:sp>
        <p:nvSpPr>
          <p:cNvPr id="5" name="TextBox 4">
            <a:extLst>
              <a:ext uri="{FF2B5EF4-FFF2-40B4-BE49-F238E27FC236}">
                <a16:creationId xmlns:a16="http://schemas.microsoft.com/office/drawing/2014/main" id="{F0C3995D-F957-472B-9E54-1054A937F776}"/>
              </a:ext>
            </a:extLst>
          </p:cNvPr>
          <p:cNvSpPr txBox="1"/>
          <p:nvPr/>
        </p:nvSpPr>
        <p:spPr>
          <a:xfrm>
            <a:off x="177183" y="0"/>
            <a:ext cx="3941696" cy="923330"/>
          </a:xfrm>
          <a:prstGeom prst="rect">
            <a:avLst/>
          </a:prstGeom>
          <a:noFill/>
        </p:spPr>
        <p:txBody>
          <a:bodyPr wrap="square" rtlCol="0">
            <a:spAutoFit/>
          </a:bodyPr>
          <a:lstStyle/>
          <a:p>
            <a:r>
              <a:rPr lang="en-GB" dirty="0"/>
              <a:t>Log in to the website using the username below. The password is</a:t>
            </a:r>
          </a:p>
          <a:p>
            <a:r>
              <a:rPr lang="en-GB" dirty="0" err="1"/>
              <a:t>newport</a:t>
            </a:r>
            <a:r>
              <a:rPr lang="en-GB" dirty="0"/>
              <a:t> (all lower case).</a:t>
            </a:r>
          </a:p>
        </p:txBody>
      </p:sp>
      <p:pic>
        <p:nvPicPr>
          <p:cNvPr id="8" name="Picture 7">
            <a:extLst>
              <a:ext uri="{FF2B5EF4-FFF2-40B4-BE49-F238E27FC236}">
                <a16:creationId xmlns:a16="http://schemas.microsoft.com/office/drawing/2014/main" id="{5AD65A1C-0F4B-48D0-9F2C-E4B2529AE790}"/>
              </a:ext>
            </a:extLst>
          </p:cNvPr>
          <p:cNvPicPr>
            <a:picLocks noChangeAspect="1"/>
          </p:cNvPicPr>
          <p:nvPr/>
        </p:nvPicPr>
        <p:blipFill>
          <a:blip r:embed="rId5"/>
          <a:stretch>
            <a:fillRect/>
          </a:stretch>
        </p:blipFill>
        <p:spPr>
          <a:xfrm>
            <a:off x="7194232" y="532660"/>
            <a:ext cx="4118877" cy="2316868"/>
          </a:xfrm>
          <a:prstGeom prst="rect">
            <a:avLst/>
          </a:prstGeom>
        </p:spPr>
      </p:pic>
      <p:grpSp>
        <p:nvGrpSpPr>
          <p:cNvPr id="11" name="Group 10">
            <a:extLst>
              <a:ext uri="{FF2B5EF4-FFF2-40B4-BE49-F238E27FC236}">
                <a16:creationId xmlns:a16="http://schemas.microsoft.com/office/drawing/2014/main" id="{81DD0FC9-2BEB-4FA0-A8C7-A275B356BC6C}"/>
              </a:ext>
            </a:extLst>
          </p:cNvPr>
          <p:cNvGrpSpPr/>
          <p:nvPr/>
        </p:nvGrpSpPr>
        <p:grpSpPr>
          <a:xfrm>
            <a:off x="4447580" y="2059228"/>
            <a:ext cx="1499760" cy="302040"/>
            <a:chOff x="4447580" y="2059228"/>
            <a:chExt cx="1499760" cy="302040"/>
          </a:xfrm>
        </p:grpSpPr>
        <mc:AlternateContent xmlns:mc="http://schemas.openxmlformats.org/markup-compatibility/2006" xmlns:p14="http://schemas.microsoft.com/office/powerpoint/2010/main">
          <mc:Choice Requires="p14">
            <p:contentPart p14:bwMode="auto" r:id="rId6">
              <p14:nvContentPartPr>
                <p14:cNvPr id="9" name="Ink 8">
                  <a:extLst>
                    <a:ext uri="{FF2B5EF4-FFF2-40B4-BE49-F238E27FC236}">
                      <a16:creationId xmlns:a16="http://schemas.microsoft.com/office/drawing/2014/main" id="{7BF9BA2A-E627-49A2-AB0B-3D610FBDF6A0}"/>
                    </a:ext>
                  </a:extLst>
                </p14:cNvPr>
                <p14:cNvContentPartPr/>
                <p14:nvPr/>
              </p14:nvContentPartPr>
              <p14:xfrm>
                <a:off x="4447580" y="2160388"/>
                <a:ext cx="1477080" cy="200880"/>
              </p14:xfrm>
            </p:contentPart>
          </mc:Choice>
          <mc:Fallback xmlns="">
            <p:pic>
              <p:nvPicPr>
                <p:cNvPr id="9" name="Ink 8">
                  <a:extLst>
                    <a:ext uri="{FF2B5EF4-FFF2-40B4-BE49-F238E27FC236}">
                      <a16:creationId xmlns:a16="http://schemas.microsoft.com/office/drawing/2014/main" id="{7BF9BA2A-E627-49A2-AB0B-3D610FBDF6A0}"/>
                    </a:ext>
                  </a:extLst>
                </p:cNvPr>
                <p:cNvPicPr/>
                <p:nvPr/>
              </p:nvPicPr>
              <p:blipFill>
                <a:blip r:embed="rId7"/>
                <a:stretch>
                  <a:fillRect/>
                </a:stretch>
              </p:blipFill>
              <p:spPr>
                <a:xfrm>
                  <a:off x="4438580" y="2151388"/>
                  <a:ext cx="1494720" cy="2185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0" name="Ink 9">
                  <a:extLst>
                    <a:ext uri="{FF2B5EF4-FFF2-40B4-BE49-F238E27FC236}">
                      <a16:creationId xmlns:a16="http://schemas.microsoft.com/office/drawing/2014/main" id="{80E9129F-3744-4655-A367-F4FB5E598292}"/>
                    </a:ext>
                  </a:extLst>
                </p14:cNvPr>
                <p14:cNvContentPartPr/>
                <p14:nvPr/>
              </p14:nvContentPartPr>
              <p14:xfrm>
                <a:off x="5781740" y="2059228"/>
                <a:ext cx="165600" cy="241920"/>
              </p14:xfrm>
            </p:contentPart>
          </mc:Choice>
          <mc:Fallback xmlns="">
            <p:pic>
              <p:nvPicPr>
                <p:cNvPr id="10" name="Ink 9">
                  <a:extLst>
                    <a:ext uri="{FF2B5EF4-FFF2-40B4-BE49-F238E27FC236}">
                      <a16:creationId xmlns:a16="http://schemas.microsoft.com/office/drawing/2014/main" id="{80E9129F-3744-4655-A367-F4FB5E598292}"/>
                    </a:ext>
                  </a:extLst>
                </p:cNvPr>
                <p:cNvPicPr/>
                <p:nvPr/>
              </p:nvPicPr>
              <p:blipFill>
                <a:blip r:embed="rId9"/>
                <a:stretch>
                  <a:fillRect/>
                </a:stretch>
              </p:blipFill>
              <p:spPr>
                <a:xfrm>
                  <a:off x="5773100" y="2050588"/>
                  <a:ext cx="183240" cy="259560"/>
                </a:xfrm>
                <a:prstGeom prst="rect">
                  <a:avLst/>
                </a:prstGeom>
              </p:spPr>
            </p:pic>
          </mc:Fallback>
        </mc:AlternateContent>
      </p:grpSp>
      <p:sp>
        <p:nvSpPr>
          <p:cNvPr id="12" name="TextBox 11">
            <a:extLst>
              <a:ext uri="{FF2B5EF4-FFF2-40B4-BE49-F238E27FC236}">
                <a16:creationId xmlns:a16="http://schemas.microsoft.com/office/drawing/2014/main" id="{F5E77CE9-69A5-4F50-BCD9-132906DD8C0A}"/>
              </a:ext>
            </a:extLst>
          </p:cNvPr>
          <p:cNvSpPr txBox="1"/>
          <p:nvPr/>
        </p:nvSpPr>
        <p:spPr>
          <a:xfrm>
            <a:off x="5548544" y="648070"/>
            <a:ext cx="1379357" cy="646331"/>
          </a:xfrm>
          <a:prstGeom prst="rect">
            <a:avLst/>
          </a:prstGeom>
          <a:noFill/>
        </p:spPr>
        <p:txBody>
          <a:bodyPr wrap="square" rtlCol="0">
            <a:spAutoFit/>
          </a:bodyPr>
          <a:lstStyle/>
          <a:p>
            <a:r>
              <a:rPr lang="en-GB" dirty="0"/>
              <a:t>Click on the Coding link…</a:t>
            </a:r>
          </a:p>
        </p:txBody>
      </p:sp>
      <mc:AlternateContent xmlns:mc="http://schemas.openxmlformats.org/markup-compatibility/2006" xmlns:p14="http://schemas.microsoft.com/office/powerpoint/2010/main">
        <mc:Choice Requires="p14">
          <p:contentPart p14:bwMode="auto" r:id="rId10">
            <p14:nvContentPartPr>
              <p14:cNvPr id="13" name="Ink 12">
                <a:extLst>
                  <a:ext uri="{FF2B5EF4-FFF2-40B4-BE49-F238E27FC236}">
                    <a16:creationId xmlns:a16="http://schemas.microsoft.com/office/drawing/2014/main" id="{F03FE8A6-BCDA-4C96-B366-F227A68F963F}"/>
                  </a:ext>
                </a:extLst>
              </p14:cNvPr>
              <p14:cNvContentPartPr/>
              <p14:nvPr/>
            </p14:nvContentPartPr>
            <p14:xfrm>
              <a:off x="8183660" y="1250308"/>
              <a:ext cx="2212920" cy="463680"/>
            </p14:xfrm>
          </p:contentPart>
        </mc:Choice>
        <mc:Fallback xmlns="">
          <p:pic>
            <p:nvPicPr>
              <p:cNvPr id="13" name="Ink 12">
                <a:extLst>
                  <a:ext uri="{FF2B5EF4-FFF2-40B4-BE49-F238E27FC236}">
                    <a16:creationId xmlns:a16="http://schemas.microsoft.com/office/drawing/2014/main" id="{F03FE8A6-BCDA-4C96-B366-F227A68F963F}"/>
                  </a:ext>
                </a:extLst>
              </p:cNvPr>
              <p:cNvPicPr/>
              <p:nvPr/>
            </p:nvPicPr>
            <p:blipFill>
              <a:blip r:embed="rId11"/>
              <a:stretch>
                <a:fillRect/>
              </a:stretch>
            </p:blipFill>
            <p:spPr>
              <a:xfrm>
                <a:off x="8174660" y="1241668"/>
                <a:ext cx="2230560" cy="481320"/>
              </a:xfrm>
              <a:prstGeom prst="rect">
                <a:avLst/>
              </a:prstGeom>
            </p:spPr>
          </p:pic>
        </mc:Fallback>
      </mc:AlternateContent>
      <p:pic>
        <p:nvPicPr>
          <p:cNvPr id="15" name="Picture 14">
            <a:extLst>
              <a:ext uri="{FF2B5EF4-FFF2-40B4-BE49-F238E27FC236}">
                <a16:creationId xmlns:a16="http://schemas.microsoft.com/office/drawing/2014/main" id="{D593929B-A6CF-42F8-9C29-0D5B7D064AF3}"/>
              </a:ext>
            </a:extLst>
          </p:cNvPr>
          <p:cNvPicPr>
            <a:picLocks noChangeAspect="1"/>
          </p:cNvPicPr>
          <p:nvPr/>
        </p:nvPicPr>
        <p:blipFill>
          <a:blip r:embed="rId12"/>
          <a:stretch>
            <a:fillRect/>
          </a:stretch>
        </p:blipFill>
        <p:spPr>
          <a:xfrm>
            <a:off x="5947340" y="3345379"/>
            <a:ext cx="6244660" cy="3512621"/>
          </a:xfrm>
          <a:prstGeom prst="rect">
            <a:avLst/>
          </a:prstGeom>
        </p:spPr>
      </p:pic>
      <p:sp>
        <p:nvSpPr>
          <p:cNvPr id="16" name="TextBox 15">
            <a:extLst>
              <a:ext uri="{FF2B5EF4-FFF2-40B4-BE49-F238E27FC236}">
                <a16:creationId xmlns:a16="http://schemas.microsoft.com/office/drawing/2014/main" id="{B52C6C4E-A901-40D4-AF15-2C563E7EFE99}"/>
              </a:ext>
            </a:extLst>
          </p:cNvPr>
          <p:cNvSpPr txBox="1"/>
          <p:nvPr/>
        </p:nvSpPr>
        <p:spPr>
          <a:xfrm>
            <a:off x="355107" y="4811697"/>
            <a:ext cx="5193437" cy="1200329"/>
          </a:xfrm>
          <a:prstGeom prst="rect">
            <a:avLst/>
          </a:prstGeom>
          <a:noFill/>
        </p:spPr>
        <p:txBody>
          <a:bodyPr wrap="square" rtlCol="0">
            <a:spAutoFit/>
          </a:bodyPr>
          <a:lstStyle/>
          <a:p>
            <a:r>
              <a:rPr lang="en-GB" dirty="0"/>
              <a:t>Once you land on this page, click the ‘Block Coding’ drop down arrow, and the options shown here will be presented to you.</a:t>
            </a:r>
          </a:p>
          <a:p>
            <a:r>
              <a:rPr lang="en-GB" dirty="0"/>
              <a:t>Click the ‘Level 3 – Conditional events (selection) link.</a:t>
            </a:r>
          </a:p>
        </p:txBody>
      </p:sp>
      <mc:AlternateContent xmlns:mc="http://schemas.openxmlformats.org/markup-compatibility/2006" xmlns:p14="http://schemas.microsoft.com/office/powerpoint/2010/main">
        <mc:Choice Requires="p14">
          <p:contentPart p14:bwMode="auto" r:id="rId13">
            <p14:nvContentPartPr>
              <p14:cNvPr id="23" name="Ink 22">
                <a:extLst>
                  <a:ext uri="{FF2B5EF4-FFF2-40B4-BE49-F238E27FC236}">
                    <a16:creationId xmlns:a16="http://schemas.microsoft.com/office/drawing/2014/main" id="{86350CD4-B0A3-414F-B186-59A0F5D4A49B}"/>
                  </a:ext>
                </a:extLst>
              </p14:cNvPr>
              <p14:cNvContentPartPr/>
              <p14:nvPr/>
            </p14:nvContentPartPr>
            <p14:xfrm>
              <a:off x="6763460" y="5982508"/>
              <a:ext cx="1006560" cy="199440"/>
            </p14:xfrm>
          </p:contentPart>
        </mc:Choice>
        <mc:Fallback xmlns="">
          <p:pic>
            <p:nvPicPr>
              <p:cNvPr id="23" name="Ink 22">
                <a:extLst>
                  <a:ext uri="{FF2B5EF4-FFF2-40B4-BE49-F238E27FC236}">
                    <a16:creationId xmlns:a16="http://schemas.microsoft.com/office/drawing/2014/main" id="{86350CD4-B0A3-414F-B186-59A0F5D4A49B}"/>
                  </a:ext>
                </a:extLst>
              </p:cNvPr>
              <p:cNvPicPr/>
              <p:nvPr/>
            </p:nvPicPr>
            <p:blipFill>
              <a:blip r:embed="rId14"/>
              <a:stretch>
                <a:fillRect/>
              </a:stretch>
            </p:blipFill>
            <p:spPr>
              <a:xfrm>
                <a:off x="6754820" y="5973508"/>
                <a:ext cx="1024200" cy="217080"/>
              </a:xfrm>
              <a:prstGeom prst="rect">
                <a:avLst/>
              </a:prstGeom>
            </p:spPr>
          </p:pic>
        </mc:Fallback>
      </mc:AlternateContent>
      <p:grpSp>
        <p:nvGrpSpPr>
          <p:cNvPr id="26" name="Group 25">
            <a:extLst>
              <a:ext uri="{FF2B5EF4-FFF2-40B4-BE49-F238E27FC236}">
                <a16:creationId xmlns:a16="http://schemas.microsoft.com/office/drawing/2014/main" id="{6AA0284D-BA5B-49AA-B69F-3856E5263A1B}"/>
              </a:ext>
            </a:extLst>
          </p:cNvPr>
          <p:cNvGrpSpPr/>
          <p:nvPr/>
        </p:nvGrpSpPr>
        <p:grpSpPr>
          <a:xfrm>
            <a:off x="4731260" y="5992228"/>
            <a:ext cx="1854720" cy="233280"/>
            <a:chOff x="4731260" y="5992228"/>
            <a:chExt cx="1854720" cy="233280"/>
          </a:xfrm>
        </p:grpSpPr>
        <mc:AlternateContent xmlns:mc="http://schemas.openxmlformats.org/markup-compatibility/2006" xmlns:p14="http://schemas.microsoft.com/office/powerpoint/2010/main">
          <mc:Choice Requires="p14">
            <p:contentPart p14:bwMode="auto" r:id="rId15">
              <p14:nvContentPartPr>
                <p14:cNvPr id="24" name="Ink 23">
                  <a:extLst>
                    <a:ext uri="{FF2B5EF4-FFF2-40B4-BE49-F238E27FC236}">
                      <a16:creationId xmlns:a16="http://schemas.microsoft.com/office/drawing/2014/main" id="{60B6BE8D-2E01-4771-9799-9A8057EF7689}"/>
                    </a:ext>
                  </a:extLst>
                </p14:cNvPr>
                <p14:cNvContentPartPr/>
                <p14:nvPr/>
              </p14:nvContentPartPr>
              <p14:xfrm>
                <a:off x="4731260" y="5992228"/>
                <a:ext cx="1848600" cy="204480"/>
              </p14:xfrm>
            </p:contentPart>
          </mc:Choice>
          <mc:Fallback xmlns="">
            <p:pic>
              <p:nvPicPr>
                <p:cNvPr id="24" name="Ink 23">
                  <a:extLst>
                    <a:ext uri="{FF2B5EF4-FFF2-40B4-BE49-F238E27FC236}">
                      <a16:creationId xmlns:a16="http://schemas.microsoft.com/office/drawing/2014/main" id="{60B6BE8D-2E01-4771-9799-9A8057EF7689}"/>
                    </a:ext>
                  </a:extLst>
                </p:cNvPr>
                <p:cNvPicPr/>
                <p:nvPr/>
              </p:nvPicPr>
              <p:blipFill>
                <a:blip r:embed="rId16"/>
                <a:stretch>
                  <a:fillRect/>
                </a:stretch>
              </p:blipFill>
              <p:spPr>
                <a:xfrm>
                  <a:off x="4722620" y="5983588"/>
                  <a:ext cx="1866240" cy="22212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5" name="Ink 24">
                  <a:extLst>
                    <a:ext uri="{FF2B5EF4-FFF2-40B4-BE49-F238E27FC236}">
                      <a16:creationId xmlns:a16="http://schemas.microsoft.com/office/drawing/2014/main" id="{C27CD4C7-B857-4F87-9640-79EEADD4BBE8}"/>
                    </a:ext>
                  </a:extLst>
                </p14:cNvPr>
                <p14:cNvContentPartPr/>
                <p14:nvPr/>
              </p14:nvContentPartPr>
              <p14:xfrm>
                <a:off x="6462860" y="6098788"/>
                <a:ext cx="123120" cy="126720"/>
              </p14:xfrm>
            </p:contentPart>
          </mc:Choice>
          <mc:Fallback xmlns="">
            <p:pic>
              <p:nvPicPr>
                <p:cNvPr id="25" name="Ink 24">
                  <a:extLst>
                    <a:ext uri="{FF2B5EF4-FFF2-40B4-BE49-F238E27FC236}">
                      <a16:creationId xmlns:a16="http://schemas.microsoft.com/office/drawing/2014/main" id="{C27CD4C7-B857-4F87-9640-79EEADD4BBE8}"/>
                    </a:ext>
                  </a:extLst>
                </p:cNvPr>
                <p:cNvPicPr/>
                <p:nvPr/>
              </p:nvPicPr>
              <p:blipFill>
                <a:blip r:embed="rId18"/>
                <a:stretch>
                  <a:fillRect/>
                </a:stretch>
              </p:blipFill>
              <p:spPr>
                <a:xfrm>
                  <a:off x="6453860" y="6089788"/>
                  <a:ext cx="140760" cy="144360"/>
                </a:xfrm>
                <a:prstGeom prst="rect">
                  <a:avLst/>
                </a:prstGeom>
              </p:spPr>
            </p:pic>
          </mc:Fallback>
        </mc:AlternateContent>
      </p:grpSp>
      <p:grpSp>
        <p:nvGrpSpPr>
          <p:cNvPr id="28" name="Group 27">
            <a:extLst>
              <a:ext uri="{FF2B5EF4-FFF2-40B4-BE49-F238E27FC236}">
                <a16:creationId xmlns:a16="http://schemas.microsoft.com/office/drawing/2014/main" id="{5D640ECA-303E-41C5-8535-4D6941D5C12F}"/>
              </a:ext>
            </a:extLst>
          </p:cNvPr>
          <p:cNvGrpSpPr/>
          <p:nvPr/>
        </p:nvGrpSpPr>
        <p:grpSpPr>
          <a:xfrm>
            <a:off x="4873460" y="3807028"/>
            <a:ext cx="2657160" cy="1067040"/>
            <a:chOff x="4873460" y="3807028"/>
            <a:chExt cx="2657160" cy="1067040"/>
          </a:xfrm>
        </p:grpSpPr>
        <mc:AlternateContent xmlns:mc="http://schemas.openxmlformats.org/markup-compatibility/2006" xmlns:p14="http://schemas.microsoft.com/office/powerpoint/2010/main">
          <mc:Choice Requires="p14">
            <p:contentPart p14:bwMode="auto" r:id="rId19">
              <p14:nvContentPartPr>
                <p14:cNvPr id="20" name="Ink 19">
                  <a:extLst>
                    <a:ext uri="{FF2B5EF4-FFF2-40B4-BE49-F238E27FC236}">
                      <a16:creationId xmlns:a16="http://schemas.microsoft.com/office/drawing/2014/main" id="{B441794D-4A01-4707-9EE8-6336C61629C5}"/>
                    </a:ext>
                  </a:extLst>
                </p14:cNvPr>
                <p14:cNvContentPartPr/>
                <p14:nvPr/>
              </p14:nvContentPartPr>
              <p14:xfrm>
                <a:off x="4873460" y="4050748"/>
                <a:ext cx="1760400" cy="823320"/>
              </p14:xfrm>
            </p:contentPart>
          </mc:Choice>
          <mc:Fallback xmlns="">
            <p:pic>
              <p:nvPicPr>
                <p:cNvPr id="20" name="Ink 19">
                  <a:extLst>
                    <a:ext uri="{FF2B5EF4-FFF2-40B4-BE49-F238E27FC236}">
                      <a16:creationId xmlns:a16="http://schemas.microsoft.com/office/drawing/2014/main" id="{B441794D-4A01-4707-9EE8-6336C61629C5}"/>
                    </a:ext>
                  </a:extLst>
                </p:cNvPr>
                <p:cNvPicPr/>
                <p:nvPr/>
              </p:nvPicPr>
              <p:blipFill>
                <a:blip r:embed="rId20"/>
                <a:stretch>
                  <a:fillRect/>
                </a:stretch>
              </p:blipFill>
              <p:spPr>
                <a:xfrm>
                  <a:off x="4864820" y="4042108"/>
                  <a:ext cx="1778040" cy="84096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1" name="Ink 20">
                  <a:extLst>
                    <a:ext uri="{FF2B5EF4-FFF2-40B4-BE49-F238E27FC236}">
                      <a16:creationId xmlns:a16="http://schemas.microsoft.com/office/drawing/2014/main" id="{ABB052B3-65B7-4E95-882A-E49724FBB129}"/>
                    </a:ext>
                  </a:extLst>
                </p14:cNvPr>
                <p14:cNvContentPartPr/>
                <p14:nvPr/>
              </p14:nvContentPartPr>
              <p14:xfrm>
                <a:off x="6664460" y="3807028"/>
                <a:ext cx="866160" cy="285840"/>
              </p14:xfrm>
            </p:contentPart>
          </mc:Choice>
          <mc:Fallback xmlns="">
            <p:pic>
              <p:nvPicPr>
                <p:cNvPr id="21" name="Ink 20">
                  <a:extLst>
                    <a:ext uri="{FF2B5EF4-FFF2-40B4-BE49-F238E27FC236}">
                      <a16:creationId xmlns:a16="http://schemas.microsoft.com/office/drawing/2014/main" id="{ABB052B3-65B7-4E95-882A-E49724FBB129}"/>
                    </a:ext>
                  </a:extLst>
                </p:cNvPr>
                <p:cNvPicPr/>
                <p:nvPr/>
              </p:nvPicPr>
              <p:blipFill>
                <a:blip r:embed="rId22"/>
                <a:stretch>
                  <a:fillRect/>
                </a:stretch>
              </p:blipFill>
              <p:spPr>
                <a:xfrm>
                  <a:off x="6655820" y="3798028"/>
                  <a:ext cx="883800" cy="30348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7" name="Ink 26">
                  <a:extLst>
                    <a:ext uri="{FF2B5EF4-FFF2-40B4-BE49-F238E27FC236}">
                      <a16:creationId xmlns:a16="http://schemas.microsoft.com/office/drawing/2014/main" id="{87A2F371-034B-4C18-B2D7-10730E83E05E}"/>
                    </a:ext>
                  </a:extLst>
                </p14:cNvPr>
                <p14:cNvContentPartPr/>
                <p14:nvPr/>
              </p14:nvContentPartPr>
              <p14:xfrm>
                <a:off x="6516140" y="4068028"/>
                <a:ext cx="100800" cy="97200"/>
              </p14:xfrm>
            </p:contentPart>
          </mc:Choice>
          <mc:Fallback xmlns="">
            <p:pic>
              <p:nvPicPr>
                <p:cNvPr id="27" name="Ink 26">
                  <a:extLst>
                    <a:ext uri="{FF2B5EF4-FFF2-40B4-BE49-F238E27FC236}">
                      <a16:creationId xmlns:a16="http://schemas.microsoft.com/office/drawing/2014/main" id="{87A2F371-034B-4C18-B2D7-10730E83E05E}"/>
                    </a:ext>
                  </a:extLst>
                </p:cNvPr>
                <p:cNvPicPr/>
                <p:nvPr/>
              </p:nvPicPr>
              <p:blipFill>
                <a:blip r:embed="rId24"/>
                <a:stretch>
                  <a:fillRect/>
                </a:stretch>
              </p:blipFill>
              <p:spPr>
                <a:xfrm>
                  <a:off x="6507140" y="4059028"/>
                  <a:ext cx="118440" cy="114840"/>
                </a:xfrm>
                <a:prstGeom prst="rect">
                  <a:avLst/>
                </a:prstGeom>
              </p:spPr>
            </p:pic>
          </mc:Fallback>
        </mc:AlternateContent>
      </p:grpSp>
      <p:grpSp>
        <p:nvGrpSpPr>
          <p:cNvPr id="31" name="Group 30">
            <a:extLst>
              <a:ext uri="{FF2B5EF4-FFF2-40B4-BE49-F238E27FC236}">
                <a16:creationId xmlns:a16="http://schemas.microsoft.com/office/drawing/2014/main" id="{EE44AAFD-AA79-42E9-BF43-835A30F3D169}"/>
              </a:ext>
            </a:extLst>
          </p:cNvPr>
          <p:cNvGrpSpPr/>
          <p:nvPr/>
        </p:nvGrpSpPr>
        <p:grpSpPr>
          <a:xfrm>
            <a:off x="9250340" y="2902708"/>
            <a:ext cx="116280" cy="377280"/>
            <a:chOff x="9250340" y="2902708"/>
            <a:chExt cx="116280" cy="377280"/>
          </a:xfrm>
        </p:grpSpPr>
        <mc:AlternateContent xmlns:mc="http://schemas.openxmlformats.org/markup-compatibility/2006" xmlns:p14="http://schemas.microsoft.com/office/powerpoint/2010/main">
          <mc:Choice Requires="p14">
            <p:contentPart p14:bwMode="auto" r:id="rId25">
              <p14:nvContentPartPr>
                <p14:cNvPr id="29" name="Ink 28">
                  <a:extLst>
                    <a:ext uri="{FF2B5EF4-FFF2-40B4-BE49-F238E27FC236}">
                      <a16:creationId xmlns:a16="http://schemas.microsoft.com/office/drawing/2014/main" id="{595048E3-FA71-4B55-9D1E-6D542023E5C2}"/>
                    </a:ext>
                  </a:extLst>
                </p14:cNvPr>
                <p14:cNvContentPartPr/>
                <p14:nvPr/>
              </p14:nvContentPartPr>
              <p14:xfrm>
                <a:off x="9308300" y="2902708"/>
                <a:ext cx="58320" cy="377280"/>
              </p14:xfrm>
            </p:contentPart>
          </mc:Choice>
          <mc:Fallback xmlns="">
            <p:pic>
              <p:nvPicPr>
                <p:cNvPr id="29" name="Ink 28">
                  <a:extLst>
                    <a:ext uri="{FF2B5EF4-FFF2-40B4-BE49-F238E27FC236}">
                      <a16:creationId xmlns:a16="http://schemas.microsoft.com/office/drawing/2014/main" id="{595048E3-FA71-4B55-9D1E-6D542023E5C2}"/>
                    </a:ext>
                  </a:extLst>
                </p:cNvPr>
                <p:cNvPicPr/>
                <p:nvPr/>
              </p:nvPicPr>
              <p:blipFill>
                <a:blip r:embed="rId26"/>
                <a:stretch>
                  <a:fillRect/>
                </a:stretch>
              </p:blipFill>
              <p:spPr>
                <a:xfrm>
                  <a:off x="9299660" y="2894068"/>
                  <a:ext cx="75960" cy="39492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30" name="Ink 29">
                  <a:extLst>
                    <a:ext uri="{FF2B5EF4-FFF2-40B4-BE49-F238E27FC236}">
                      <a16:creationId xmlns:a16="http://schemas.microsoft.com/office/drawing/2014/main" id="{94EDE9D7-42F7-423D-B198-43624326C7E7}"/>
                    </a:ext>
                  </a:extLst>
                </p14:cNvPr>
                <p14:cNvContentPartPr/>
                <p14:nvPr/>
              </p14:nvContentPartPr>
              <p14:xfrm>
                <a:off x="9250340" y="3195748"/>
                <a:ext cx="114120" cy="82080"/>
              </p14:xfrm>
            </p:contentPart>
          </mc:Choice>
          <mc:Fallback xmlns="">
            <p:pic>
              <p:nvPicPr>
                <p:cNvPr id="30" name="Ink 29">
                  <a:extLst>
                    <a:ext uri="{FF2B5EF4-FFF2-40B4-BE49-F238E27FC236}">
                      <a16:creationId xmlns:a16="http://schemas.microsoft.com/office/drawing/2014/main" id="{94EDE9D7-42F7-423D-B198-43624326C7E7}"/>
                    </a:ext>
                  </a:extLst>
                </p:cNvPr>
                <p:cNvPicPr/>
                <p:nvPr/>
              </p:nvPicPr>
              <p:blipFill>
                <a:blip r:embed="rId28"/>
                <a:stretch>
                  <a:fillRect/>
                </a:stretch>
              </p:blipFill>
              <p:spPr>
                <a:xfrm>
                  <a:off x="9241340" y="3186748"/>
                  <a:ext cx="131760" cy="99720"/>
                </a:xfrm>
                <a:prstGeom prst="rect">
                  <a:avLst/>
                </a:prstGeom>
              </p:spPr>
            </p:pic>
          </mc:Fallback>
        </mc:AlternateContent>
      </p:grpSp>
      <p:grpSp>
        <p:nvGrpSpPr>
          <p:cNvPr id="34" name="Group 33">
            <a:extLst>
              <a:ext uri="{FF2B5EF4-FFF2-40B4-BE49-F238E27FC236}">
                <a16:creationId xmlns:a16="http://schemas.microsoft.com/office/drawing/2014/main" id="{4CAAE2B0-7FA7-49D4-8A82-6A0C88EAC62A}"/>
              </a:ext>
            </a:extLst>
          </p:cNvPr>
          <p:cNvGrpSpPr/>
          <p:nvPr/>
        </p:nvGrpSpPr>
        <p:grpSpPr>
          <a:xfrm>
            <a:off x="1695380" y="914068"/>
            <a:ext cx="124200" cy="331920"/>
            <a:chOff x="1695380" y="914068"/>
            <a:chExt cx="124200" cy="331920"/>
          </a:xfrm>
        </p:grpSpPr>
        <mc:AlternateContent xmlns:mc="http://schemas.openxmlformats.org/markup-compatibility/2006" xmlns:p14="http://schemas.microsoft.com/office/powerpoint/2010/main">
          <mc:Choice Requires="p14">
            <p:contentPart p14:bwMode="auto" r:id="rId29">
              <p14:nvContentPartPr>
                <p14:cNvPr id="32" name="Ink 31">
                  <a:extLst>
                    <a:ext uri="{FF2B5EF4-FFF2-40B4-BE49-F238E27FC236}">
                      <a16:creationId xmlns:a16="http://schemas.microsoft.com/office/drawing/2014/main" id="{4814F4E1-5568-4085-848A-18A40FB1D3B5}"/>
                    </a:ext>
                  </a:extLst>
                </p14:cNvPr>
                <p14:cNvContentPartPr/>
                <p14:nvPr/>
              </p14:nvContentPartPr>
              <p14:xfrm>
                <a:off x="1729940" y="914068"/>
                <a:ext cx="89640" cy="310320"/>
              </p14:xfrm>
            </p:contentPart>
          </mc:Choice>
          <mc:Fallback xmlns="">
            <p:pic>
              <p:nvPicPr>
                <p:cNvPr id="32" name="Ink 31">
                  <a:extLst>
                    <a:ext uri="{FF2B5EF4-FFF2-40B4-BE49-F238E27FC236}">
                      <a16:creationId xmlns:a16="http://schemas.microsoft.com/office/drawing/2014/main" id="{4814F4E1-5568-4085-848A-18A40FB1D3B5}"/>
                    </a:ext>
                  </a:extLst>
                </p:cNvPr>
                <p:cNvPicPr/>
                <p:nvPr/>
              </p:nvPicPr>
              <p:blipFill>
                <a:blip r:embed="rId30"/>
                <a:stretch>
                  <a:fillRect/>
                </a:stretch>
              </p:blipFill>
              <p:spPr>
                <a:xfrm>
                  <a:off x="1721300" y="905068"/>
                  <a:ext cx="107280" cy="32796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33" name="Ink 32">
                  <a:extLst>
                    <a:ext uri="{FF2B5EF4-FFF2-40B4-BE49-F238E27FC236}">
                      <a16:creationId xmlns:a16="http://schemas.microsoft.com/office/drawing/2014/main" id="{B6C13358-A462-485E-BFE9-04048BAF2634}"/>
                    </a:ext>
                  </a:extLst>
                </p14:cNvPr>
                <p14:cNvContentPartPr/>
                <p14:nvPr/>
              </p14:nvContentPartPr>
              <p14:xfrm>
                <a:off x="1695380" y="1162828"/>
                <a:ext cx="92880" cy="83160"/>
              </p14:xfrm>
            </p:contentPart>
          </mc:Choice>
          <mc:Fallback xmlns="">
            <p:pic>
              <p:nvPicPr>
                <p:cNvPr id="33" name="Ink 32">
                  <a:extLst>
                    <a:ext uri="{FF2B5EF4-FFF2-40B4-BE49-F238E27FC236}">
                      <a16:creationId xmlns:a16="http://schemas.microsoft.com/office/drawing/2014/main" id="{B6C13358-A462-485E-BFE9-04048BAF2634}"/>
                    </a:ext>
                  </a:extLst>
                </p:cNvPr>
                <p:cNvPicPr/>
                <p:nvPr/>
              </p:nvPicPr>
              <p:blipFill>
                <a:blip r:embed="rId32"/>
                <a:stretch>
                  <a:fillRect/>
                </a:stretch>
              </p:blipFill>
              <p:spPr>
                <a:xfrm>
                  <a:off x="1686380" y="1153828"/>
                  <a:ext cx="110520" cy="100800"/>
                </a:xfrm>
                <a:prstGeom prst="rect">
                  <a:avLst/>
                </a:prstGeom>
              </p:spPr>
            </p:pic>
          </mc:Fallback>
        </mc:AlternateContent>
      </p:grpSp>
    </p:spTree>
    <p:extLst>
      <p:ext uri="{BB962C8B-B14F-4D97-AF65-F5344CB8AC3E}">
        <p14:creationId xmlns:p14="http://schemas.microsoft.com/office/powerpoint/2010/main" val="14291422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2F99F8E-BEF9-4DAE-B5F4-4B96D9D6B524}"/>
              </a:ext>
            </a:extLst>
          </p:cNvPr>
          <p:cNvPicPr>
            <a:picLocks noChangeAspect="1"/>
          </p:cNvPicPr>
          <p:nvPr/>
        </p:nvPicPr>
        <p:blipFill>
          <a:blip r:embed="rId2"/>
          <a:stretch>
            <a:fillRect/>
          </a:stretch>
        </p:blipFill>
        <p:spPr>
          <a:xfrm>
            <a:off x="2649728" y="0"/>
            <a:ext cx="9542272" cy="5367528"/>
          </a:xfrm>
          <a:prstGeom prst="rect">
            <a:avLst/>
          </a:prstGeom>
        </p:spPr>
      </p:pic>
      <p:sp>
        <p:nvSpPr>
          <p:cNvPr id="5" name="TextBox 4">
            <a:extLst>
              <a:ext uri="{FF2B5EF4-FFF2-40B4-BE49-F238E27FC236}">
                <a16:creationId xmlns:a16="http://schemas.microsoft.com/office/drawing/2014/main" id="{43DA11EA-203E-4670-A732-899E39BF4711}"/>
              </a:ext>
            </a:extLst>
          </p:cNvPr>
          <p:cNvSpPr txBox="1"/>
          <p:nvPr/>
        </p:nvSpPr>
        <p:spPr>
          <a:xfrm>
            <a:off x="0" y="560105"/>
            <a:ext cx="2734056" cy="4247317"/>
          </a:xfrm>
          <a:prstGeom prst="rect">
            <a:avLst/>
          </a:prstGeom>
          <a:noFill/>
        </p:spPr>
        <p:txBody>
          <a:bodyPr wrap="square" rtlCol="0">
            <a:spAutoFit/>
          </a:bodyPr>
          <a:lstStyle/>
          <a:p>
            <a:r>
              <a:rPr lang="en-GB" dirty="0"/>
              <a:t>Finally, you should arrive at the main page for level 3 (Y3) lessons.</a:t>
            </a:r>
          </a:p>
          <a:p>
            <a:r>
              <a:rPr lang="en-GB" dirty="0"/>
              <a:t>Have a go at  the first lesson, ‘Space Maze’</a:t>
            </a:r>
          </a:p>
          <a:p>
            <a:endParaRPr lang="en-GB" dirty="0"/>
          </a:p>
          <a:p>
            <a:r>
              <a:rPr lang="en-GB" dirty="0"/>
              <a:t>Before you start, read the ‘Student guide’, so you know what the lesson should be about. The following slides show the student guide for this lesson. Enjoy!</a:t>
            </a:r>
          </a:p>
          <a:p>
            <a:endParaRPr lang="en-GB" dirty="0"/>
          </a:p>
          <a:p>
            <a:endParaRPr lang="en-GB" dirty="0"/>
          </a:p>
        </p:txBody>
      </p:sp>
      <p:grpSp>
        <p:nvGrpSpPr>
          <p:cNvPr id="8" name="Group 7">
            <a:extLst>
              <a:ext uri="{FF2B5EF4-FFF2-40B4-BE49-F238E27FC236}">
                <a16:creationId xmlns:a16="http://schemas.microsoft.com/office/drawing/2014/main" id="{11968A17-101C-42BD-8BAF-29B7FD8BBAB4}"/>
              </a:ext>
            </a:extLst>
          </p:cNvPr>
          <p:cNvGrpSpPr/>
          <p:nvPr/>
        </p:nvGrpSpPr>
        <p:grpSpPr>
          <a:xfrm>
            <a:off x="7241328" y="2403648"/>
            <a:ext cx="1686600" cy="1492560"/>
            <a:chOff x="7241328" y="2403648"/>
            <a:chExt cx="1686600" cy="1492560"/>
          </a:xfrm>
        </p:grpSpPr>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05E08F77-4680-4181-A92F-1F231580D151}"/>
                    </a:ext>
                  </a:extLst>
                </p14:cNvPr>
                <p14:cNvContentPartPr/>
                <p14:nvPr/>
              </p14:nvContentPartPr>
              <p14:xfrm>
                <a:off x="7241328" y="2403648"/>
                <a:ext cx="1686600" cy="696600"/>
              </p14:xfrm>
            </p:contentPart>
          </mc:Choice>
          <mc:Fallback xmlns="">
            <p:pic>
              <p:nvPicPr>
                <p:cNvPr id="6" name="Ink 5">
                  <a:extLst>
                    <a:ext uri="{FF2B5EF4-FFF2-40B4-BE49-F238E27FC236}">
                      <a16:creationId xmlns:a16="http://schemas.microsoft.com/office/drawing/2014/main" id="{05E08F77-4680-4181-A92F-1F231580D151}"/>
                    </a:ext>
                  </a:extLst>
                </p:cNvPr>
                <p:cNvPicPr/>
                <p:nvPr/>
              </p:nvPicPr>
              <p:blipFill>
                <a:blip r:embed="rId4"/>
                <a:stretch>
                  <a:fillRect/>
                </a:stretch>
              </p:blipFill>
              <p:spPr>
                <a:xfrm>
                  <a:off x="7232328" y="2394648"/>
                  <a:ext cx="1704240" cy="7142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06F3886F-7347-47AE-A52C-ABC00F82F4E9}"/>
                    </a:ext>
                  </a:extLst>
                </p14:cNvPr>
                <p14:cNvContentPartPr/>
                <p14:nvPr/>
              </p14:nvContentPartPr>
              <p14:xfrm>
                <a:off x="7459848" y="3312648"/>
                <a:ext cx="1356840" cy="583560"/>
              </p14:xfrm>
            </p:contentPart>
          </mc:Choice>
          <mc:Fallback xmlns="">
            <p:pic>
              <p:nvPicPr>
                <p:cNvPr id="7" name="Ink 6">
                  <a:extLst>
                    <a:ext uri="{FF2B5EF4-FFF2-40B4-BE49-F238E27FC236}">
                      <a16:creationId xmlns:a16="http://schemas.microsoft.com/office/drawing/2014/main" id="{06F3886F-7347-47AE-A52C-ABC00F82F4E9}"/>
                    </a:ext>
                  </a:extLst>
                </p:cNvPr>
                <p:cNvPicPr/>
                <p:nvPr/>
              </p:nvPicPr>
              <p:blipFill>
                <a:blip r:embed="rId6"/>
                <a:stretch>
                  <a:fillRect/>
                </a:stretch>
              </p:blipFill>
              <p:spPr>
                <a:xfrm>
                  <a:off x="7451208" y="3304008"/>
                  <a:ext cx="1374480" cy="601200"/>
                </a:xfrm>
                <a:prstGeom prst="rect">
                  <a:avLst/>
                </a:prstGeom>
              </p:spPr>
            </p:pic>
          </mc:Fallback>
        </mc:AlternateContent>
      </p:grpSp>
    </p:spTree>
    <p:extLst>
      <p:ext uri="{BB962C8B-B14F-4D97-AF65-F5344CB8AC3E}">
        <p14:creationId xmlns:p14="http://schemas.microsoft.com/office/powerpoint/2010/main" val="7442351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D7C440-18EB-47A1-AC98-BE5A55914A64}"/>
              </a:ext>
            </a:extLst>
          </p:cNvPr>
          <p:cNvPicPr>
            <a:picLocks noChangeAspect="1"/>
          </p:cNvPicPr>
          <p:nvPr/>
        </p:nvPicPr>
        <p:blipFill>
          <a:blip r:embed="rId2"/>
          <a:stretch>
            <a:fillRect/>
          </a:stretch>
        </p:blipFill>
        <p:spPr>
          <a:xfrm>
            <a:off x="1039507" y="0"/>
            <a:ext cx="4875161" cy="6858000"/>
          </a:xfrm>
          <a:prstGeom prst="rect">
            <a:avLst/>
          </a:prstGeom>
        </p:spPr>
      </p:pic>
      <p:pic>
        <p:nvPicPr>
          <p:cNvPr id="6" name="Picture 5">
            <a:extLst>
              <a:ext uri="{FF2B5EF4-FFF2-40B4-BE49-F238E27FC236}">
                <a16:creationId xmlns:a16="http://schemas.microsoft.com/office/drawing/2014/main" id="{32CE8B10-18CE-4238-9CE8-781E8D1ABB73}"/>
              </a:ext>
            </a:extLst>
          </p:cNvPr>
          <p:cNvPicPr>
            <a:picLocks noChangeAspect="1"/>
          </p:cNvPicPr>
          <p:nvPr/>
        </p:nvPicPr>
        <p:blipFill>
          <a:blip r:embed="rId3"/>
          <a:stretch>
            <a:fillRect/>
          </a:stretch>
        </p:blipFill>
        <p:spPr>
          <a:xfrm>
            <a:off x="6390444" y="0"/>
            <a:ext cx="5004043" cy="6858000"/>
          </a:xfrm>
          <a:prstGeom prst="rect">
            <a:avLst/>
          </a:prstGeom>
        </p:spPr>
      </p:pic>
    </p:spTree>
    <p:extLst>
      <p:ext uri="{BB962C8B-B14F-4D97-AF65-F5344CB8AC3E}">
        <p14:creationId xmlns:p14="http://schemas.microsoft.com/office/powerpoint/2010/main" val="34624874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388732-A4B1-40DE-8ED1-C2BD440BE90E}"/>
              </a:ext>
            </a:extLst>
          </p:cNvPr>
          <p:cNvPicPr>
            <a:picLocks noChangeAspect="1"/>
          </p:cNvPicPr>
          <p:nvPr/>
        </p:nvPicPr>
        <p:blipFill>
          <a:blip r:embed="rId2"/>
          <a:stretch>
            <a:fillRect/>
          </a:stretch>
        </p:blipFill>
        <p:spPr>
          <a:xfrm>
            <a:off x="3302680" y="0"/>
            <a:ext cx="4929692" cy="6858000"/>
          </a:xfrm>
          <a:prstGeom prst="rect">
            <a:avLst/>
          </a:prstGeom>
        </p:spPr>
      </p:pic>
    </p:spTree>
    <p:extLst>
      <p:ext uri="{BB962C8B-B14F-4D97-AF65-F5344CB8AC3E}">
        <p14:creationId xmlns:p14="http://schemas.microsoft.com/office/powerpoint/2010/main" val="20646189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7D48C-0B62-422E-B39C-C45FC3A7D796}"/>
              </a:ext>
            </a:extLst>
          </p:cNvPr>
          <p:cNvSpPr>
            <a:spLocks noGrp="1"/>
          </p:cNvSpPr>
          <p:nvPr>
            <p:ph type="title"/>
          </p:nvPr>
        </p:nvSpPr>
        <p:spPr>
          <a:xfrm>
            <a:off x="0" y="-306522"/>
            <a:ext cx="10534095" cy="1325563"/>
          </a:xfrm>
        </p:spPr>
        <p:txBody>
          <a:bodyPr/>
          <a:lstStyle/>
          <a:p>
            <a:r>
              <a:rPr lang="en-GB" u="sng" dirty="0"/>
              <a:t>Maths</a:t>
            </a:r>
          </a:p>
        </p:txBody>
      </p:sp>
      <p:sp>
        <p:nvSpPr>
          <p:cNvPr id="3" name="TextBox 2"/>
          <p:cNvSpPr txBox="1"/>
          <p:nvPr/>
        </p:nvSpPr>
        <p:spPr>
          <a:xfrm>
            <a:off x="0" y="704538"/>
            <a:ext cx="12022111" cy="1015663"/>
          </a:xfrm>
          <a:prstGeom prst="rect">
            <a:avLst/>
          </a:prstGeom>
          <a:noFill/>
        </p:spPr>
        <p:txBody>
          <a:bodyPr wrap="square" rtlCol="0">
            <a:spAutoFit/>
          </a:bodyPr>
          <a:lstStyle/>
          <a:p>
            <a:r>
              <a:rPr lang="en-GB" sz="2400" dirty="0"/>
              <a:t>To add and subtract lengths using reasoning to solve problems.</a:t>
            </a:r>
          </a:p>
          <a:p>
            <a:endParaRPr lang="en-GB" dirty="0"/>
          </a:p>
          <a:p>
            <a:r>
              <a:rPr lang="en-GB" dirty="0"/>
              <a:t>Introduction</a:t>
            </a:r>
          </a:p>
        </p:txBody>
      </p:sp>
      <p:pic>
        <p:nvPicPr>
          <p:cNvPr id="4" name="Picture 3"/>
          <p:cNvPicPr>
            <a:picLocks noChangeAspect="1"/>
          </p:cNvPicPr>
          <p:nvPr/>
        </p:nvPicPr>
        <p:blipFill>
          <a:blip r:embed="rId2"/>
          <a:stretch>
            <a:fillRect/>
          </a:stretch>
        </p:blipFill>
        <p:spPr>
          <a:xfrm>
            <a:off x="0" y="1708262"/>
            <a:ext cx="4931764" cy="2707110"/>
          </a:xfrm>
          <a:prstGeom prst="rect">
            <a:avLst/>
          </a:prstGeom>
        </p:spPr>
      </p:pic>
      <p:pic>
        <p:nvPicPr>
          <p:cNvPr id="5" name="Picture 4"/>
          <p:cNvPicPr>
            <a:picLocks noChangeAspect="1"/>
          </p:cNvPicPr>
          <p:nvPr/>
        </p:nvPicPr>
        <p:blipFill>
          <a:blip r:embed="rId3"/>
          <a:stretch>
            <a:fillRect/>
          </a:stretch>
        </p:blipFill>
        <p:spPr>
          <a:xfrm>
            <a:off x="5406609" y="1720201"/>
            <a:ext cx="5695950" cy="4029075"/>
          </a:xfrm>
          <a:prstGeom prst="rect">
            <a:avLst/>
          </a:prstGeom>
        </p:spPr>
      </p:pic>
      <p:pic>
        <p:nvPicPr>
          <p:cNvPr id="6" name="Picture 5"/>
          <p:cNvPicPr>
            <a:picLocks noChangeAspect="1"/>
          </p:cNvPicPr>
          <p:nvPr/>
        </p:nvPicPr>
        <p:blipFill>
          <a:blip r:embed="rId4"/>
          <a:stretch>
            <a:fillRect/>
          </a:stretch>
        </p:blipFill>
        <p:spPr>
          <a:xfrm>
            <a:off x="0" y="4415372"/>
            <a:ext cx="5021080" cy="2445275"/>
          </a:xfrm>
          <a:prstGeom prst="rect">
            <a:avLst/>
          </a:prstGeom>
        </p:spPr>
      </p:pic>
    </p:spTree>
    <p:extLst>
      <p:ext uri="{BB962C8B-B14F-4D97-AF65-F5344CB8AC3E}">
        <p14:creationId xmlns:p14="http://schemas.microsoft.com/office/powerpoint/2010/main" val="11823138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529559"/>
            <a:ext cx="5936608" cy="2735080"/>
          </a:xfrm>
          <a:prstGeom prst="rect">
            <a:avLst/>
          </a:prstGeom>
        </p:spPr>
      </p:pic>
      <p:pic>
        <p:nvPicPr>
          <p:cNvPr id="3" name="Picture 2"/>
          <p:cNvPicPr>
            <a:picLocks noChangeAspect="1"/>
          </p:cNvPicPr>
          <p:nvPr/>
        </p:nvPicPr>
        <p:blipFill>
          <a:blip r:embed="rId3"/>
          <a:stretch>
            <a:fillRect/>
          </a:stretch>
        </p:blipFill>
        <p:spPr>
          <a:xfrm>
            <a:off x="0" y="0"/>
            <a:ext cx="4755342" cy="3529559"/>
          </a:xfrm>
          <a:prstGeom prst="rect">
            <a:avLst/>
          </a:prstGeom>
        </p:spPr>
      </p:pic>
      <p:sp>
        <p:nvSpPr>
          <p:cNvPr id="4" name="TextBox 3"/>
          <p:cNvSpPr txBox="1"/>
          <p:nvPr/>
        </p:nvSpPr>
        <p:spPr>
          <a:xfrm>
            <a:off x="6955436" y="0"/>
            <a:ext cx="3482402" cy="369332"/>
          </a:xfrm>
          <a:prstGeom prst="rect">
            <a:avLst/>
          </a:prstGeom>
          <a:noFill/>
        </p:spPr>
        <p:txBody>
          <a:bodyPr wrap="square" rtlCol="0">
            <a:spAutoFit/>
          </a:bodyPr>
          <a:lstStyle/>
          <a:p>
            <a:r>
              <a:rPr lang="en-GB" dirty="0"/>
              <a:t>Plenary</a:t>
            </a:r>
          </a:p>
        </p:txBody>
      </p:sp>
      <p:pic>
        <p:nvPicPr>
          <p:cNvPr id="5" name="Picture 4"/>
          <p:cNvPicPr>
            <a:picLocks noChangeAspect="1"/>
          </p:cNvPicPr>
          <p:nvPr/>
        </p:nvPicPr>
        <p:blipFill>
          <a:blip r:embed="rId4"/>
          <a:stretch>
            <a:fillRect/>
          </a:stretch>
        </p:blipFill>
        <p:spPr>
          <a:xfrm>
            <a:off x="7104323" y="369332"/>
            <a:ext cx="3553683" cy="5389102"/>
          </a:xfrm>
          <a:prstGeom prst="rect">
            <a:avLst/>
          </a:prstGeom>
        </p:spPr>
      </p:pic>
    </p:spTree>
    <p:extLst>
      <p:ext uri="{BB962C8B-B14F-4D97-AF65-F5344CB8AC3E}">
        <p14:creationId xmlns:p14="http://schemas.microsoft.com/office/powerpoint/2010/main" val="7628954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7550C6-735C-4E97-9726-353CAF33B804}"/>
              </a:ext>
            </a:extLst>
          </p:cNvPr>
          <p:cNvSpPr>
            <a:spLocks noGrp="1"/>
          </p:cNvSpPr>
          <p:nvPr>
            <p:ph type="title"/>
          </p:nvPr>
        </p:nvSpPr>
        <p:spPr/>
        <p:txBody>
          <a:bodyPr>
            <a:normAutofit fontScale="90000"/>
          </a:bodyPr>
          <a:lstStyle/>
          <a:p>
            <a:r>
              <a:rPr lang="en-GB" u="sng" dirty="0"/>
              <a:t>English</a:t>
            </a:r>
            <a:r>
              <a:rPr lang="en-GB" dirty="0"/>
              <a:t>:</a:t>
            </a:r>
            <a:br>
              <a:rPr lang="en-GB" dirty="0"/>
            </a:br>
            <a:r>
              <a:rPr lang="en-GB" sz="4400" u="sng" dirty="0"/>
              <a:t>Objective: To write imaginatively and creatively for an explanation text.</a:t>
            </a:r>
            <a:endParaRPr lang="en-GB" dirty="0"/>
          </a:p>
        </p:txBody>
      </p:sp>
      <p:sp>
        <p:nvSpPr>
          <p:cNvPr id="6" name="Content Placeholder 5">
            <a:extLst>
              <a:ext uri="{FF2B5EF4-FFF2-40B4-BE49-F238E27FC236}">
                <a16:creationId xmlns:a16="http://schemas.microsoft.com/office/drawing/2014/main" id="{838952C1-7F3E-40B0-9558-DB8D30F52919}"/>
              </a:ext>
            </a:extLst>
          </p:cNvPr>
          <p:cNvSpPr>
            <a:spLocks noGrp="1"/>
          </p:cNvSpPr>
          <p:nvPr>
            <p:ph idx="1"/>
          </p:nvPr>
        </p:nvSpPr>
        <p:spPr>
          <a:xfrm>
            <a:off x="461010" y="1894205"/>
            <a:ext cx="11209020" cy="4351338"/>
          </a:xfrm>
        </p:spPr>
        <p:txBody>
          <a:bodyPr>
            <a:normAutofit lnSpcReduction="10000"/>
          </a:bodyPr>
          <a:lstStyle/>
          <a:p>
            <a:pPr marL="0" indent="0">
              <a:buNone/>
            </a:pPr>
            <a:r>
              <a:rPr lang="en-GB" dirty="0"/>
              <a:t>Today, any idea you write is great! </a:t>
            </a:r>
          </a:p>
          <a:p>
            <a:pPr marL="0" indent="0">
              <a:buNone/>
            </a:pPr>
            <a:r>
              <a:rPr lang="en-GB" dirty="0"/>
              <a:t>There are no wrong or silly ideas. Be as fun and creative as you can be!</a:t>
            </a:r>
          </a:p>
          <a:p>
            <a:pPr marL="0" indent="0">
              <a:buNone/>
            </a:pPr>
            <a:r>
              <a:rPr lang="en-GB" dirty="0"/>
              <a:t>You need to think of an imaginative explanation as to how animals got their specific and recognisable traits!</a:t>
            </a:r>
          </a:p>
          <a:p>
            <a:pPr marL="0" indent="0">
              <a:buNone/>
            </a:pPr>
            <a:r>
              <a:rPr lang="en-GB" u="sng" dirty="0"/>
              <a:t>You could write about and explain</a:t>
            </a:r>
            <a:r>
              <a:rPr lang="en-GB" dirty="0"/>
              <a:t>:</a:t>
            </a:r>
          </a:p>
          <a:p>
            <a:pPr marL="800100" lvl="1" indent="-342900">
              <a:buFont typeface="+mj-lt"/>
              <a:buAutoNum type="arabicPeriod"/>
            </a:pPr>
            <a:r>
              <a:rPr lang="en-GB" sz="2000" dirty="0"/>
              <a:t>How did an elephant get its trunk?</a:t>
            </a:r>
          </a:p>
          <a:p>
            <a:pPr marL="800100" lvl="1" indent="-342900">
              <a:buFont typeface="+mj-lt"/>
              <a:buAutoNum type="arabicPeriod"/>
            </a:pPr>
            <a:r>
              <a:rPr lang="en-GB" sz="2000" dirty="0"/>
              <a:t>How did a giraffe get its long neck?</a:t>
            </a:r>
          </a:p>
          <a:p>
            <a:pPr marL="800100" lvl="1" indent="-342900">
              <a:buFont typeface="+mj-lt"/>
              <a:buAutoNum type="arabicPeriod"/>
            </a:pPr>
            <a:r>
              <a:rPr lang="en-GB" sz="2000" dirty="0"/>
              <a:t>How did a leopard get its spots?</a:t>
            </a:r>
          </a:p>
          <a:p>
            <a:pPr marL="800100" lvl="1" indent="-342900">
              <a:buFont typeface="+mj-lt"/>
              <a:buAutoNum type="arabicPeriod"/>
            </a:pPr>
            <a:r>
              <a:rPr lang="en-GB" sz="2000" dirty="0"/>
              <a:t>How did the salt get into the sea?</a:t>
            </a:r>
          </a:p>
          <a:p>
            <a:pPr marL="800100" lvl="1" indent="-342900">
              <a:buFont typeface="+mj-lt"/>
              <a:buAutoNum type="arabicPeriod"/>
            </a:pPr>
            <a:r>
              <a:rPr lang="en-GB" sz="2000" dirty="0"/>
              <a:t>How did the rabbit get long ears?</a:t>
            </a:r>
          </a:p>
          <a:p>
            <a:pPr marL="800100" lvl="1" indent="-342900">
              <a:buFont typeface="+mj-lt"/>
              <a:buAutoNum type="arabicPeriod"/>
            </a:pPr>
            <a:r>
              <a:rPr lang="en-GB" sz="2000" dirty="0"/>
              <a:t>How did a zebra get its stripes?</a:t>
            </a:r>
          </a:p>
        </p:txBody>
      </p:sp>
      <p:sp>
        <p:nvSpPr>
          <p:cNvPr id="7" name="TextBox 6">
            <a:extLst>
              <a:ext uri="{FF2B5EF4-FFF2-40B4-BE49-F238E27FC236}">
                <a16:creationId xmlns:a16="http://schemas.microsoft.com/office/drawing/2014/main" id="{E5157F80-3EE2-4AAC-A932-2F35997B50D9}"/>
              </a:ext>
            </a:extLst>
          </p:cNvPr>
          <p:cNvSpPr txBox="1"/>
          <p:nvPr/>
        </p:nvSpPr>
        <p:spPr>
          <a:xfrm>
            <a:off x="8229600" y="114300"/>
            <a:ext cx="3520440" cy="369332"/>
          </a:xfrm>
          <a:prstGeom prst="rect">
            <a:avLst/>
          </a:prstGeom>
          <a:noFill/>
        </p:spPr>
        <p:txBody>
          <a:bodyPr wrap="square" rtlCol="0">
            <a:spAutoFit/>
          </a:bodyPr>
          <a:lstStyle/>
          <a:p>
            <a:r>
              <a:rPr lang="en-GB" b="1" u="sng" dirty="0"/>
              <a:t>Thursday 21</a:t>
            </a:r>
            <a:r>
              <a:rPr lang="en-GB" b="1" u="sng" baseline="30000" dirty="0"/>
              <a:t>st</a:t>
            </a:r>
            <a:r>
              <a:rPr lang="en-GB" b="1" u="sng" dirty="0"/>
              <a:t> January</a:t>
            </a:r>
          </a:p>
        </p:txBody>
      </p:sp>
    </p:spTree>
    <p:extLst>
      <p:ext uri="{BB962C8B-B14F-4D97-AF65-F5344CB8AC3E}">
        <p14:creationId xmlns:p14="http://schemas.microsoft.com/office/powerpoint/2010/main" val="35746980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749D1-8784-4F83-9C22-0B2185B581ED}"/>
              </a:ext>
            </a:extLst>
          </p:cNvPr>
          <p:cNvSpPr>
            <a:spLocks noGrp="1"/>
          </p:cNvSpPr>
          <p:nvPr>
            <p:ph type="title"/>
          </p:nvPr>
        </p:nvSpPr>
        <p:spPr>
          <a:xfrm>
            <a:off x="98459" y="108271"/>
            <a:ext cx="5740365" cy="939693"/>
          </a:xfrm>
        </p:spPr>
        <p:txBody>
          <a:bodyPr>
            <a:normAutofit fontScale="90000"/>
          </a:bodyPr>
          <a:lstStyle/>
          <a:p>
            <a:r>
              <a:rPr lang="en-GB" u="sng" dirty="0"/>
              <a:t>English support resources:</a:t>
            </a:r>
          </a:p>
        </p:txBody>
      </p:sp>
      <p:pic>
        <p:nvPicPr>
          <p:cNvPr id="1026" name="Picture 2" descr="Features of explanation texts poster | Teaching Resources">
            <a:extLst>
              <a:ext uri="{FF2B5EF4-FFF2-40B4-BE49-F238E27FC236}">
                <a16:creationId xmlns:a16="http://schemas.microsoft.com/office/drawing/2014/main" id="{19011099-DA34-4406-A91A-4792086790B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474991" y="1047963"/>
            <a:ext cx="7618550" cy="539393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96DE34E-0853-48DB-A694-1F6CFCB56432}"/>
              </a:ext>
            </a:extLst>
          </p:cNvPr>
          <p:cNvPicPr>
            <a:picLocks noChangeAspect="1"/>
          </p:cNvPicPr>
          <p:nvPr/>
        </p:nvPicPr>
        <p:blipFill>
          <a:blip r:embed="rId3"/>
          <a:stretch>
            <a:fillRect/>
          </a:stretch>
        </p:blipFill>
        <p:spPr>
          <a:xfrm>
            <a:off x="98459" y="1047963"/>
            <a:ext cx="4094362" cy="5593261"/>
          </a:xfrm>
          <a:prstGeom prst="rect">
            <a:avLst/>
          </a:prstGeom>
        </p:spPr>
      </p:pic>
    </p:spTree>
    <p:extLst>
      <p:ext uri="{BB962C8B-B14F-4D97-AF65-F5344CB8AC3E}">
        <p14:creationId xmlns:p14="http://schemas.microsoft.com/office/powerpoint/2010/main" val="23913526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C165E-7078-4FE6-929D-9495C6147FFC}"/>
              </a:ext>
            </a:extLst>
          </p:cNvPr>
          <p:cNvSpPr>
            <a:spLocks noGrp="1"/>
          </p:cNvSpPr>
          <p:nvPr>
            <p:ph type="title"/>
          </p:nvPr>
        </p:nvSpPr>
        <p:spPr>
          <a:xfrm>
            <a:off x="333376" y="103187"/>
            <a:ext cx="10515600" cy="1325563"/>
          </a:xfrm>
        </p:spPr>
        <p:txBody>
          <a:bodyPr/>
          <a:lstStyle/>
          <a:p>
            <a:r>
              <a:rPr lang="en-GB" u="sng" dirty="0"/>
              <a:t>Mr Parker’s English example.</a:t>
            </a:r>
          </a:p>
        </p:txBody>
      </p:sp>
      <p:sp>
        <p:nvSpPr>
          <p:cNvPr id="3" name="Content Placeholder 2">
            <a:extLst>
              <a:ext uri="{FF2B5EF4-FFF2-40B4-BE49-F238E27FC236}">
                <a16:creationId xmlns:a16="http://schemas.microsoft.com/office/drawing/2014/main" id="{0B22C659-1BF4-49C2-969D-6BCF51E6E590}"/>
              </a:ext>
            </a:extLst>
          </p:cNvPr>
          <p:cNvSpPr>
            <a:spLocks noGrp="1"/>
          </p:cNvSpPr>
          <p:nvPr>
            <p:ph idx="1"/>
          </p:nvPr>
        </p:nvSpPr>
        <p:spPr>
          <a:xfrm>
            <a:off x="333376" y="1501774"/>
            <a:ext cx="6922292" cy="4822825"/>
          </a:xfrm>
        </p:spPr>
        <p:txBody>
          <a:bodyPr>
            <a:normAutofit fontScale="92500" lnSpcReduction="10000"/>
          </a:bodyPr>
          <a:lstStyle/>
          <a:p>
            <a:pPr marL="0" indent="0">
              <a:buNone/>
            </a:pPr>
            <a:r>
              <a:rPr lang="en-GB" dirty="0">
                <a:solidFill>
                  <a:srgbClr val="FF0000"/>
                </a:solidFill>
              </a:rPr>
              <a:t>How did an elephant get its trunk?</a:t>
            </a:r>
          </a:p>
          <a:p>
            <a:pPr marL="0" indent="0">
              <a:buNone/>
            </a:pPr>
            <a:r>
              <a:rPr lang="en-GB" dirty="0"/>
              <a:t>This explanation text will explain to you how an elephant got its trunk.</a:t>
            </a:r>
          </a:p>
          <a:p>
            <a:pPr marL="0" indent="0">
              <a:buNone/>
            </a:pPr>
            <a:r>
              <a:rPr lang="en-GB" dirty="0"/>
              <a:t>There are many different rumours and many scientists have tried to find the answer to this long pondered question. Today, you will discover </a:t>
            </a:r>
            <a:r>
              <a:rPr lang="en-GB" b="1" dirty="0"/>
              <a:t>the truth</a:t>
            </a:r>
            <a:r>
              <a:rPr lang="en-GB" dirty="0"/>
              <a:t>.</a:t>
            </a:r>
          </a:p>
          <a:p>
            <a:pPr marL="0" indent="0">
              <a:buNone/>
            </a:pPr>
            <a:r>
              <a:rPr lang="en-GB" dirty="0"/>
              <a:t>Elephants are part of the same family that pigs belong to. Just like pigs, they used to have short noses and these noses are used to smell.</a:t>
            </a:r>
          </a:p>
          <a:p>
            <a:pPr marL="0" indent="0">
              <a:buNone/>
            </a:pPr>
            <a:r>
              <a:rPr lang="en-GB" dirty="0"/>
              <a:t>However, as elephants grow, they use their noses for more and more jobs to help them get food or to aid in doing other jobs. </a:t>
            </a:r>
          </a:p>
        </p:txBody>
      </p:sp>
      <p:pic>
        <p:nvPicPr>
          <p:cNvPr id="4" name="Picture 3">
            <a:extLst>
              <a:ext uri="{FF2B5EF4-FFF2-40B4-BE49-F238E27FC236}">
                <a16:creationId xmlns:a16="http://schemas.microsoft.com/office/drawing/2014/main" id="{C8A727A2-6097-4BF1-ADE1-02A8A5370E7C}"/>
              </a:ext>
            </a:extLst>
          </p:cNvPr>
          <p:cNvPicPr>
            <a:picLocks noChangeAspect="1"/>
          </p:cNvPicPr>
          <p:nvPr/>
        </p:nvPicPr>
        <p:blipFill>
          <a:blip r:embed="rId2"/>
          <a:stretch>
            <a:fillRect/>
          </a:stretch>
        </p:blipFill>
        <p:spPr>
          <a:xfrm>
            <a:off x="7255668" y="361950"/>
            <a:ext cx="4707732" cy="3138488"/>
          </a:xfrm>
          <a:prstGeom prst="rect">
            <a:avLst/>
          </a:prstGeom>
        </p:spPr>
      </p:pic>
      <p:pic>
        <p:nvPicPr>
          <p:cNvPr id="5" name="Picture 4">
            <a:extLst>
              <a:ext uri="{FF2B5EF4-FFF2-40B4-BE49-F238E27FC236}">
                <a16:creationId xmlns:a16="http://schemas.microsoft.com/office/drawing/2014/main" id="{99EC0D99-EA1B-4C12-AD19-4DD8D08EECA2}"/>
              </a:ext>
            </a:extLst>
          </p:cNvPr>
          <p:cNvPicPr>
            <a:picLocks noChangeAspect="1"/>
          </p:cNvPicPr>
          <p:nvPr/>
        </p:nvPicPr>
        <p:blipFill>
          <a:blip r:embed="rId3"/>
          <a:stretch>
            <a:fillRect/>
          </a:stretch>
        </p:blipFill>
        <p:spPr>
          <a:xfrm>
            <a:off x="7255669" y="3638122"/>
            <a:ext cx="4707732" cy="3138488"/>
          </a:xfrm>
          <a:prstGeom prst="rect">
            <a:avLst/>
          </a:prstGeom>
        </p:spPr>
      </p:pic>
    </p:spTree>
    <p:extLst>
      <p:ext uri="{BB962C8B-B14F-4D97-AF65-F5344CB8AC3E}">
        <p14:creationId xmlns:p14="http://schemas.microsoft.com/office/powerpoint/2010/main" val="24773473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0F1F38E-56F9-45BF-8BB3-4784F93E4070}"/>
              </a:ext>
            </a:extLst>
          </p:cNvPr>
          <p:cNvPicPr>
            <a:picLocks noChangeAspect="1"/>
          </p:cNvPicPr>
          <p:nvPr/>
        </p:nvPicPr>
        <p:blipFill rotWithShape="1">
          <a:blip r:embed="rId2"/>
          <a:srcRect t="18352" r="1" b="15489"/>
          <a:stretch/>
        </p:blipFill>
        <p:spPr>
          <a:xfrm>
            <a:off x="4968250" y="324472"/>
            <a:ext cx="4556762" cy="2012328"/>
          </a:xfrm>
          <a:prstGeom prst="rect">
            <a:avLst/>
          </a:prstGeom>
        </p:spPr>
      </p:pic>
      <p:pic>
        <p:nvPicPr>
          <p:cNvPr id="4" name="Picture 3" descr="A mother and baby elephant walking through a dry grass field&#10;&#10;Description automatically generated">
            <a:extLst>
              <a:ext uri="{FF2B5EF4-FFF2-40B4-BE49-F238E27FC236}">
                <a16:creationId xmlns:a16="http://schemas.microsoft.com/office/drawing/2014/main" id="{2334C15F-410B-447D-8D09-B6154801C86E}"/>
              </a:ext>
            </a:extLst>
          </p:cNvPr>
          <p:cNvPicPr>
            <a:picLocks noChangeAspect="1"/>
          </p:cNvPicPr>
          <p:nvPr/>
        </p:nvPicPr>
        <p:blipFill rotWithShape="1">
          <a:blip r:embed="rId3"/>
          <a:srcRect l="9049" r="16335" b="-3"/>
          <a:stretch/>
        </p:blipFill>
        <p:spPr>
          <a:xfrm>
            <a:off x="9617743" y="333326"/>
            <a:ext cx="2251026" cy="2013766"/>
          </a:xfrm>
          <a:prstGeom prst="rect">
            <a:avLst/>
          </a:prstGeom>
        </p:spPr>
      </p:pic>
      <p:pic>
        <p:nvPicPr>
          <p:cNvPr id="5" name="Picture 4" descr="A mother and baby elephant in a field&#10;&#10;Description automatically generated">
            <a:extLst>
              <a:ext uri="{FF2B5EF4-FFF2-40B4-BE49-F238E27FC236}">
                <a16:creationId xmlns:a16="http://schemas.microsoft.com/office/drawing/2014/main" id="{4E358458-F065-4E0C-BDB2-E853B86BAE9E}"/>
              </a:ext>
            </a:extLst>
          </p:cNvPr>
          <p:cNvPicPr>
            <a:picLocks noChangeAspect="1"/>
          </p:cNvPicPr>
          <p:nvPr/>
        </p:nvPicPr>
        <p:blipFill rotWithShape="1">
          <a:blip r:embed="rId4"/>
          <a:srcRect l="12913" r="12916" b="2"/>
          <a:stretch/>
        </p:blipFill>
        <p:spPr>
          <a:xfrm>
            <a:off x="320044" y="2429124"/>
            <a:ext cx="4556762" cy="4100764"/>
          </a:xfrm>
          <a:prstGeom prst="rect">
            <a:avLst/>
          </a:prstGeom>
        </p:spPr>
      </p:pic>
      <p:sp>
        <p:nvSpPr>
          <p:cNvPr id="3" name="Content Placeholder 2">
            <a:extLst>
              <a:ext uri="{FF2B5EF4-FFF2-40B4-BE49-F238E27FC236}">
                <a16:creationId xmlns:a16="http://schemas.microsoft.com/office/drawing/2014/main" id="{164A6F37-349C-4521-85BB-087416820F92}"/>
              </a:ext>
            </a:extLst>
          </p:cNvPr>
          <p:cNvSpPr>
            <a:spLocks noGrp="1"/>
          </p:cNvSpPr>
          <p:nvPr>
            <p:ph idx="1"/>
          </p:nvPr>
        </p:nvSpPr>
        <p:spPr>
          <a:xfrm>
            <a:off x="5054885" y="2506894"/>
            <a:ext cx="4397340" cy="3935003"/>
          </a:xfrm>
        </p:spPr>
        <p:txBody>
          <a:bodyPr anchor="ctr">
            <a:normAutofit/>
          </a:bodyPr>
          <a:lstStyle/>
          <a:p>
            <a:r>
              <a:rPr lang="en-GB" sz="1800" dirty="0"/>
              <a:t>When elephants are 10 months old, they begin to use their noses for these jobs as they learn. However, if they lift too much their noses eventually start to become longer and longer. Eventually, having used their noses for so much and lifting heavy objects they begin to get longer and not shrink back to its original size. The nose is now up to 15x larger now and is called a trunk.</a:t>
            </a:r>
          </a:p>
          <a:p>
            <a:r>
              <a:rPr lang="en-GB" sz="1800" dirty="0"/>
              <a:t>In conclusion, if the elephant never lifted anything with its nose then they would still be short- just like when they are young!</a:t>
            </a:r>
          </a:p>
        </p:txBody>
      </p:sp>
      <p:pic>
        <p:nvPicPr>
          <p:cNvPr id="6" name="Picture 5" descr="A elephant that is standing in the grass&#10;&#10;Description automatically generated">
            <a:extLst>
              <a:ext uri="{FF2B5EF4-FFF2-40B4-BE49-F238E27FC236}">
                <a16:creationId xmlns:a16="http://schemas.microsoft.com/office/drawing/2014/main" id="{AE5D2CEA-1402-4307-9803-6377E5D0A827}"/>
              </a:ext>
            </a:extLst>
          </p:cNvPr>
          <p:cNvPicPr>
            <a:picLocks noChangeAspect="1"/>
          </p:cNvPicPr>
          <p:nvPr/>
        </p:nvPicPr>
        <p:blipFill rotWithShape="1">
          <a:blip r:embed="rId5"/>
          <a:srcRect l="426" r="15088" b="-6"/>
          <a:stretch/>
        </p:blipFill>
        <p:spPr>
          <a:xfrm>
            <a:off x="9617746" y="2426918"/>
            <a:ext cx="2251025" cy="1998429"/>
          </a:xfrm>
          <a:prstGeom prst="rect">
            <a:avLst/>
          </a:prstGeom>
        </p:spPr>
      </p:pic>
      <p:pic>
        <p:nvPicPr>
          <p:cNvPr id="9" name="Picture 8">
            <a:extLst>
              <a:ext uri="{FF2B5EF4-FFF2-40B4-BE49-F238E27FC236}">
                <a16:creationId xmlns:a16="http://schemas.microsoft.com/office/drawing/2014/main" id="{04C4D96F-5EFF-4FCA-B12E-DEAEA15F3EAB}"/>
              </a:ext>
            </a:extLst>
          </p:cNvPr>
          <p:cNvPicPr>
            <a:picLocks noChangeAspect="1"/>
          </p:cNvPicPr>
          <p:nvPr/>
        </p:nvPicPr>
        <p:blipFill rotWithShape="1">
          <a:blip r:embed="rId6"/>
          <a:srcRect l="72" t="9334" r="-72" b="18136"/>
          <a:stretch/>
        </p:blipFill>
        <p:spPr>
          <a:xfrm>
            <a:off x="9617746" y="4499919"/>
            <a:ext cx="2251024" cy="2036361"/>
          </a:xfrm>
          <a:prstGeom prst="rect">
            <a:avLst/>
          </a:prstGeom>
        </p:spPr>
      </p:pic>
      <p:sp>
        <p:nvSpPr>
          <p:cNvPr id="8" name="TextBox 7">
            <a:extLst>
              <a:ext uri="{FF2B5EF4-FFF2-40B4-BE49-F238E27FC236}">
                <a16:creationId xmlns:a16="http://schemas.microsoft.com/office/drawing/2014/main" id="{F5461F9D-9FE8-4259-B937-8F9BAA984F85}"/>
              </a:ext>
            </a:extLst>
          </p:cNvPr>
          <p:cNvSpPr txBox="1"/>
          <p:nvPr/>
        </p:nvSpPr>
        <p:spPr>
          <a:xfrm>
            <a:off x="411305" y="386101"/>
            <a:ext cx="4372955" cy="1908215"/>
          </a:xfrm>
          <a:prstGeom prst="rect">
            <a:avLst/>
          </a:prstGeom>
          <a:noFill/>
        </p:spPr>
        <p:txBody>
          <a:bodyPr wrap="square" rtlCol="0">
            <a:spAutoFit/>
          </a:bodyPr>
          <a:lstStyle/>
          <a:p>
            <a:pPr>
              <a:spcAft>
                <a:spcPts val="600"/>
              </a:spcAft>
            </a:pPr>
            <a:r>
              <a:rPr lang="en-GB" u="sng" dirty="0"/>
              <a:t>Did you know?</a:t>
            </a:r>
          </a:p>
          <a:p>
            <a:pPr>
              <a:spcAft>
                <a:spcPts val="600"/>
              </a:spcAft>
            </a:pPr>
            <a:endParaRPr lang="en-GB" u="sng" dirty="0"/>
          </a:p>
          <a:p>
            <a:pPr>
              <a:spcAft>
                <a:spcPts val="600"/>
              </a:spcAft>
            </a:pPr>
            <a:r>
              <a:rPr lang="en-GB" dirty="0"/>
              <a:t>Did you know that an elephant’s trunk is able walk under water? They use their trunks by holding them in the air  and use it to breathe whilst walking along the riverbed! </a:t>
            </a:r>
          </a:p>
        </p:txBody>
      </p:sp>
    </p:spTree>
    <p:extLst>
      <p:ext uri="{BB962C8B-B14F-4D97-AF65-F5344CB8AC3E}">
        <p14:creationId xmlns:p14="http://schemas.microsoft.com/office/powerpoint/2010/main" val="33236168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4CAFEC7-3829-40C2-9FE4-AAF9EA86B1DF}"/>
              </a:ext>
            </a:extLst>
          </p:cNvPr>
          <p:cNvGrpSpPr/>
          <p:nvPr/>
        </p:nvGrpSpPr>
        <p:grpSpPr>
          <a:xfrm>
            <a:off x="2921620" y="-1"/>
            <a:ext cx="9270380" cy="6858001"/>
            <a:chOff x="1401745" y="-2"/>
            <a:chExt cx="9270380" cy="6858001"/>
          </a:xfrm>
        </p:grpSpPr>
        <p:pic>
          <p:nvPicPr>
            <p:cNvPr id="3" name="Picture 2">
              <a:extLst>
                <a:ext uri="{FF2B5EF4-FFF2-40B4-BE49-F238E27FC236}">
                  <a16:creationId xmlns:a16="http://schemas.microsoft.com/office/drawing/2014/main" id="{855A300B-75AB-426D-A8EA-19395C14863F}"/>
                </a:ext>
              </a:extLst>
            </p:cNvPr>
            <p:cNvPicPr>
              <a:picLocks noChangeAspect="1"/>
            </p:cNvPicPr>
            <p:nvPr/>
          </p:nvPicPr>
          <p:blipFill rotWithShape="1">
            <a:blip r:embed="rId2"/>
            <a:srcRect l="5066"/>
            <a:stretch/>
          </p:blipFill>
          <p:spPr>
            <a:xfrm>
              <a:off x="1401745" y="-2"/>
              <a:ext cx="4514727" cy="6858001"/>
            </a:xfrm>
            <a:prstGeom prst="rect">
              <a:avLst/>
            </a:prstGeom>
          </p:spPr>
        </p:pic>
        <p:pic>
          <p:nvPicPr>
            <p:cNvPr id="5" name="Picture 4">
              <a:extLst>
                <a:ext uri="{FF2B5EF4-FFF2-40B4-BE49-F238E27FC236}">
                  <a16:creationId xmlns:a16="http://schemas.microsoft.com/office/drawing/2014/main" id="{0F5B8EE9-A2D7-4769-B67E-7954FCBEE76C}"/>
                </a:ext>
              </a:extLst>
            </p:cNvPr>
            <p:cNvPicPr>
              <a:picLocks noChangeAspect="1"/>
            </p:cNvPicPr>
            <p:nvPr/>
          </p:nvPicPr>
          <p:blipFill>
            <a:blip r:embed="rId3"/>
            <a:stretch>
              <a:fillRect/>
            </a:stretch>
          </p:blipFill>
          <p:spPr>
            <a:xfrm>
              <a:off x="5916472" y="-1"/>
              <a:ext cx="4755653" cy="6858000"/>
            </a:xfrm>
            <a:prstGeom prst="rect">
              <a:avLst/>
            </a:prstGeom>
          </p:spPr>
        </p:pic>
      </p:grpSp>
      <p:sp>
        <p:nvSpPr>
          <p:cNvPr id="6" name="TextBox 5">
            <a:extLst>
              <a:ext uri="{FF2B5EF4-FFF2-40B4-BE49-F238E27FC236}">
                <a16:creationId xmlns:a16="http://schemas.microsoft.com/office/drawing/2014/main" id="{5FC3E7EA-F91C-4658-AEA6-3145924F5FB8}"/>
              </a:ext>
            </a:extLst>
          </p:cNvPr>
          <p:cNvSpPr txBox="1"/>
          <p:nvPr/>
        </p:nvSpPr>
        <p:spPr>
          <a:xfrm>
            <a:off x="0" y="356839"/>
            <a:ext cx="2921620" cy="47089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sng" strike="noStrike" kern="1200" cap="none" spc="0" normalizeH="0" baseline="0" noProof="0" dirty="0">
                <a:ln>
                  <a:noFill/>
                </a:ln>
                <a:solidFill>
                  <a:prstClr val="black"/>
                </a:solidFill>
                <a:effectLst/>
                <a:uLnTx/>
                <a:uFillTx/>
                <a:latin typeface="Calibri" panose="020F0502020204030204"/>
                <a:ea typeface="+mn-ea"/>
                <a:cs typeface="+mn-cs"/>
              </a:rPr>
              <a:t>Reading  - </a:t>
            </a:r>
            <a:r>
              <a:rPr kumimoji="0" lang="en-GB" sz="2400" b="0" i="0" u="sng" strike="noStrike" kern="1200" cap="none" spc="0" normalizeH="0" baseline="0" noProof="0" dirty="0">
                <a:ln>
                  <a:noFill/>
                </a:ln>
                <a:solidFill>
                  <a:prstClr val="black"/>
                </a:solidFill>
                <a:effectLst/>
                <a:uLnTx/>
                <a:uFillTx/>
                <a:latin typeface="Calibri" panose="020F0502020204030204"/>
                <a:ea typeface="+mn-ea"/>
                <a:cs typeface="+mn-cs"/>
              </a:rPr>
              <a:t>Thursday 21st January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sng" strike="noStrike" kern="1200" cap="none" spc="0" normalizeH="0" baseline="0" noProof="0" dirty="0">
                <a:ln>
                  <a:noFill/>
                </a:ln>
                <a:solidFill>
                  <a:prstClr val="black"/>
                </a:solidFill>
                <a:effectLst/>
                <a:uLnTx/>
                <a:uFillTx/>
                <a:latin typeface="Calibri" panose="020F0502020204030204"/>
                <a:ea typeface="+mn-ea"/>
                <a:cs typeface="+mn-cs"/>
              </a:rPr>
              <a:t>To identify new vocabulary and understand its meaning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sng"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Re-read the chapter before you attempt the work. Practice reading aloud with an adult listening, if possible, recording it in your reading diary. </a:t>
            </a:r>
          </a:p>
        </p:txBody>
      </p:sp>
    </p:spTree>
    <p:extLst>
      <p:ext uri="{BB962C8B-B14F-4D97-AF65-F5344CB8AC3E}">
        <p14:creationId xmlns:p14="http://schemas.microsoft.com/office/powerpoint/2010/main" val="37501920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D17817-B74C-4C6E-8A81-78DDFDB5B8A6}"/>
              </a:ext>
            </a:extLst>
          </p:cNvPr>
          <p:cNvPicPr>
            <a:picLocks noChangeAspect="1"/>
          </p:cNvPicPr>
          <p:nvPr/>
        </p:nvPicPr>
        <p:blipFill>
          <a:blip r:embed="rId2"/>
          <a:stretch>
            <a:fillRect/>
          </a:stretch>
        </p:blipFill>
        <p:spPr>
          <a:xfrm>
            <a:off x="1570091" y="0"/>
            <a:ext cx="4654685" cy="6858000"/>
          </a:xfrm>
          <a:prstGeom prst="rect">
            <a:avLst/>
          </a:prstGeom>
        </p:spPr>
      </p:pic>
      <p:pic>
        <p:nvPicPr>
          <p:cNvPr id="5" name="Picture 4">
            <a:extLst>
              <a:ext uri="{FF2B5EF4-FFF2-40B4-BE49-F238E27FC236}">
                <a16:creationId xmlns:a16="http://schemas.microsoft.com/office/drawing/2014/main" id="{C7EBA8CE-49D5-4E83-9ECE-931A4C95CBD1}"/>
              </a:ext>
            </a:extLst>
          </p:cNvPr>
          <p:cNvPicPr>
            <a:picLocks noChangeAspect="1"/>
          </p:cNvPicPr>
          <p:nvPr/>
        </p:nvPicPr>
        <p:blipFill>
          <a:blip r:embed="rId3"/>
          <a:stretch>
            <a:fillRect/>
          </a:stretch>
        </p:blipFill>
        <p:spPr>
          <a:xfrm>
            <a:off x="6096000" y="0"/>
            <a:ext cx="4596319" cy="6858000"/>
          </a:xfrm>
          <a:prstGeom prst="rect">
            <a:avLst/>
          </a:prstGeom>
        </p:spPr>
      </p:pic>
    </p:spTree>
    <p:extLst>
      <p:ext uri="{BB962C8B-B14F-4D97-AF65-F5344CB8AC3E}">
        <p14:creationId xmlns:p14="http://schemas.microsoft.com/office/powerpoint/2010/main" val="19990739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471</TotalTime>
  <Words>852</Words>
  <Application>Microsoft Office PowerPoint</Application>
  <PresentationFormat>Widescreen</PresentationFormat>
  <Paragraphs>62</Paragraphs>
  <Slides>18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Calibri Light</vt:lpstr>
      <vt:lpstr>Office Theme</vt:lpstr>
      <vt:lpstr>Year 3 Home School Provision Daily Pack</vt:lpstr>
      <vt:lpstr>Maths</vt:lpstr>
      <vt:lpstr>PowerPoint Presentation</vt:lpstr>
      <vt:lpstr>English: Objective: To write imaginatively and creatively for an explanation text.</vt:lpstr>
      <vt:lpstr>English support resources:</vt:lpstr>
      <vt:lpstr>Mr Parker’s English example.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Computing – Conditional programming using Espresso Coding. To use ‘if’ statements when programming. </vt:lpstr>
      <vt:lpstr>PowerPoint Presentation</vt:lpstr>
      <vt:lpstr>PowerPoint Presentation</vt:lpstr>
      <vt:lpstr>PowerPoint Presentation</vt:lpstr>
      <vt:lpstr>PowerPoint Presentation</vt:lpstr>
    </vt:vector>
  </TitlesOfParts>
  <Company>Telford &amp; Wrekin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3 Home School Provision Daily Pack</dc:title>
  <dc:creator>Parker4, Nicholas</dc:creator>
  <cp:lastModifiedBy>Bold, Laurie</cp:lastModifiedBy>
  <cp:revision>44</cp:revision>
  <dcterms:created xsi:type="dcterms:W3CDTF">2020-03-18T11:37:32Z</dcterms:created>
  <dcterms:modified xsi:type="dcterms:W3CDTF">2021-01-19T19:40:11Z</dcterms:modified>
</cp:coreProperties>
</file>