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7" r:id="rId6"/>
    <p:sldId id="268" r:id="rId7"/>
    <p:sldId id="281" r:id="rId8"/>
    <p:sldId id="282" r:id="rId9"/>
    <p:sldId id="272" r:id="rId10"/>
    <p:sldId id="275" r:id="rId11"/>
    <p:sldId id="276" r:id="rId12"/>
    <p:sldId id="277" r:id="rId13"/>
    <p:sldId id="278" r:id="rId14"/>
    <p:sldId id="279" r:id="rId15"/>
    <p:sldId id="280" r:id="rId16"/>
    <p:sldId id="260"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67" d="100"/>
          <a:sy n="67" d="100"/>
        </p:scale>
        <p:origin x="8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14.8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63,'47'-3,"75"-12,-16 1,525-17,-566 34,0 2,111 24,228 47,-345-67,1-3,0-3,98-6,-27 0,761 3,-861 1,0 2,35 8,-32-4,51 2,38-9,-96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49.5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1,'104'0,"84"-1,216 27,-30 14,433-8,-357-36,491 6,-645 13,94 1,3405-17,-3767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4:21.8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0 158,'2702'0,"-2630"-3,126-23,-5-1,-6 23,-132 5,0-1,0-4,0-1,72-18,146-35,-192 51,160 6,-102 4,14-3,-127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4:27.4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0 159,'6'-5,"-1"1,1 0,0 0,0 0,1 1,-1-1,1 2,-1-1,13-3,66-9,22 6,127 6,97-7,-90-20,349-22,1237 52,-732 2,272-2,-1341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4:28.6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1 291,'7'-6,"1"2,0-1,0 1,0 0,0 1,1 0,0 0,-1 1,1 0,10-1,-7 1,329-53,-144 27,259-38,1 35,-418 31,0-3,0-1,0-2,-1-2,0-1,47-18,-54 15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4:32.3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95,'143'0,"423"-12,84-4,-248 12,-140-11,60-1,563 17,-840-3,63-12,37-1,613 13,-364 4,-368-2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4:34.3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1 128,'0'-3,"1"1,0 0,-1 0,1 0,0 0,1 0,-1 0,0 0,0 1,1-1,-1 0,1 1,0-1,-1 1,1-1,0 1,0 0,0 0,0 0,0 0,0 0,3-1,49-15,119-12,280-11,177 36,-355 7,2166-3,-2434 0,-3 0,0 0,0 0,1 0,-1 0,0 1,0-1,1 1,-1 0,0 1,0-1,0 1,6 2,-4 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06.4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0 220,'949'-18,"-153"8,-232 7,182-59,66-1,-632 63,538-17,-712 17,408-37,-321 29,162 7,-108 4,480-3,-613-1,0 2,-1 0,18 3,-8 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07.6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64,'48'-2,"49"-9,16-1,-79 11,1018-36,-1009 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12.6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65,'1564'0,"-1076"-36,-295 16,-51 12,-111 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14.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2,'578'-2,"1107"17,-1016 24,354 4,-767-46,558 5,-598 13,47 1,399-17,-636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20.8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64,'55'-3,"1"-3,75-16,-74 10,1 3,62-2,1066 10,-545 4,1332-3,-1947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27.0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94,'325'-12,"-81"0,1553 3,-1050 11,-715-4,1-2,-1 0,57-17,-56 12,1 1,0 2,52-3,272 11,-313-2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28.4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34,'55'-9,"-11"0,626-7,-443 19,-3-3,1845 41,-1145-19,-898-22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36.6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0 126,'83'-4,"112"-19,-26 1,761-24,4 46,-439 2,879-1,-1164-18,-3 1,1302 17,-881 31,54-1,-443-32,-203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38.0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1,'5'0,"13"0,8 0,5 0,8 0,2 0,0 0,-2 0,3 0,16 0,7 0,-1 0,-6 0,-3 0,-10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40.5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1 128,'43'-10,"-12"1,52-1,1 4,108 6,-80 2,3329-1,-3162-17,-5 0,2047 18,-2238-6,132-23,22-3,393 26,-331 7,151-3,-429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45.6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0 312,'5'-3,"0"0,0 0,0 1,0-1,0 1,1 0,-1 0,1 1,-1-1,10 0,11-3,58-20,2 4,145-17,638 23,-435 18,426-35,-308 6,-294 21,261-17,-454 16,445-26,-482 32,1-1,-1-2,54-11,-34 6,1 2,0 2,0 3,62 5,0-1,1152-3,-867-16,-27 1,848 14,-567 2,-71 33,-185-4,-356-29,14 1,1 2,92 18,-125-13,-20-9,1 0,-1 0,0 1,0-1,0 0,0 0,0 0,1 0,-1 1,0-1,0 0,0 0,0 0,0 1,0-1,0 0,0 0,0 1,0-1,0 0,0 0,0 0,0 1,0-1,0 0,0 0,0 0,0 1,0-1,0 0,0 0,0 1,0-1,-1 0,1 0,0 0,0 0,0 1,0-1,0 0,-1 0,-31 14,-12-3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47.4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1 118,'59'-9,"-12"-1,512-5,-406 16,972 32,-128-2,-320-33,235 4,-298 29,209 2,-85-35,-666-2,138-24,-135 15,119-6,113-12,-211 16,130-1,-55 1,-7 1,568 14,-698-2,0-1,35-8,-33 4,54-2,-52 6,62-12,-97 14,25-4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55.0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2,'420'-1,"1092"20,-1082 12,-345-24,420 1,-293-10,-186 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58.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1 121,'0'-1,"1"-1,-1 0,1 1,-1-1,1 0,0 1,0-1,0 1,0-1,0 1,0-1,0 1,0 0,1-1,-1 1,1 0,-1 0,1 0,-1 0,1 0,2 0,38-15,9 6,2 2,88-1,-69 6,1423-17,-974 23,519-3,-1022-1,0-1,0-1,26-7,-9 2,-14 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5:59.6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0,'5'0,"7"0,8 0,4 0,4 0,13 0,10 0,2 0,13 0,5 0,-3 0,1 0,-4 0,-9 0,-14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23.8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96,'70'-4,"125"-21,6-2,-70 17,463-19,713 30,-977 15,-33 0,452-16,-723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11.6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44,'50'-2,"64"-12,31-1,671 12,-415 5,57-2,-402-5,-36-2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24.3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1,'6518'0,"-6260"15,14 1,19 3,-256-15,469 5,-296-12,1371 3,-1552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29.3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94,'49'-18,"9"10,-1 2,1 3,62 5,-26-1,1547-18,396 3,-1376 15,-624-3,67-12,-68 8,62-4,-71 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30.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33,'4'-3,"0"0,0 0,0 0,1 1,-1 0,1 0,-1 0,1 0,0 1,0 0,0 0,5-1,65-2,-57 4,887-2,-444 5,87-6,593 6,-811 12,129 0,-452-15,0 0,0 0,0 1,0 0,10 3,-16-4,-1 0,0 0,0 0,1 0,-1 0,0 0,0 0,1 0,-1 0,0 0,0 0,1 0,-1 0,0 0,0 0,0 1,1-1,-1 0,0 0,0 0,0 0,0 1,1-1,-1 0,0 0,0 0,0 1,0-1,0 0,1 0,-1 1,0-1,0 0,0 0,0 0,0 1,0-1,0 0,0 0,0 1,0-1,0 0,0 0,0 1,0-1,0 0,-1 0,1 1,0-1,0 0,0 0,0 0,0 1,0-1,-1 0,-12 9,12-9,-26 13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32.4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34,'6263'0,"-6089"-14,-25 1,959 7,-613 9,1185-3,-1675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33.8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94,'1'-1,"-1"0,0 0,0 0,1 0,-1 0,1 0,-1 0,1 0,-1 0,1 0,-1 1,1-1,0 0,0 0,-1 1,1-1,0 0,0 1,0-1,0 1,0-1,-1 1,1-1,0 1,2-1,33-8,-30 9,119-16,246 2,-248 13,2561-5,-1373 10,1602-4,-2437-16,-46 1,781 14,-565 2,-640-1,27 1,-32-1,0 0,0 0,0 0,0 0,0 0,0 0,0 0,0 1,0-1,0 0,0 1,0-1,0 0,-1 1,1-1,0 1,0-1,0 1,-1 0,1-1,0 1,-1 0,1 0,0-1,0 2,-4 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35.3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1 188,'64'-19,"2"3,115-14,137 9,-308 21,581-10,254-16,384-32,-1228 58,1550-8,-899 11,-546-3,1488 36,-169-8,-1034-30,-101 18,-6 0,129-18,-388 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40.4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27,'1228'79,"-120"-5,2-70,-604-6,-34 18,9 1,-178-19,338 3,-343 14,134 1,12 1,370-2,-513-18,203-8,-4-45,-112-7,-147 19,-41 5,-134 29,-13 3,0-2,81-25,-167 38,-14 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42.1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0 127,'1'-2,"-1"0,1 0,-1 0,1 0,0 0,0 0,0 1,0-1,0 0,0 0,1 1,-1-1,0 1,1-1,-1 1,1 0,0 0,-1-1,1 1,0 0,0 0,0 1,0-1,2-1,58-15,-53 15,96-19,191-12,113 22,-296 9,1301 0,-696 4,-69 30,4 0,-406-35,231 5,-287 13,70 2,-220-19,-1-1,65-13,140-21,-154 31,95 5,-89 3,-71-2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43.5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0,'86'0,"560"25,-333 13,956 87,-999-125,-142-2,-120 4,-17 1,5-2,-20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29.6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0,'1218'0,"-923"17,-9-1,675-17,-939 2,1 2,37 7,-12 0,-21-6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45.4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1 282,'0'-3,"0"0,0 1,1-1,0 0,-1 0,1 1,0-1,0 0,1 1,-1-1,0 1,1 0,0-1,-1 1,1 0,0 0,0 0,0 0,1 0,3-2,6-3,0 0,0 1,16-6,-14 6,54-19,1 3,1 2,108-15,225-8,-357 39,816-35,12 37,-460 3,-19 15,27 1,-179-33,-44 2,136 10,-277 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46.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0,'74'3,"82"15,-35-3,647 59,-688-66,-20-3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49.6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0 218,'11'-4,"-1"0,1 1,-1 0,1 1,15-2,2 0,420-50,5 32,-306 16,1772-14,-1313 22,-45-4,925 17,-1476-14,673 17,-562-18,0-5,230-41,-302 39,1 1,0 3,87 4,72-3,-193 0,860-54,-76 57,-773-1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56.2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0,'1748'0,"-1726"0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58.6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1 282,'14'-6,"0"1,0 0,1 1,0 0,0 1,23-1,98 2,-75 4,2051 17,-1809-13,1101-4,-1336-4,1-2,-1-4,0-3,-1-2,89-31,-44 9,1 4,123-15,234-12,574 32,-690 30,2693-5,-3034 1,-8 0,0-1,0 1,0 0,0 0,0 0,0 1,0 0,0 0,0 0,-1 0,1 1,0 0,6 3,-11-4,1-1,-1 1,0-1,0 1,0-1,0 1,0-1,0 0,0 1,0-1,0 1,0-1,0 1,0-1,-1 1,1-1,0 0,0 1,0-1,-1 1,1-1,0 0,0 1,-1-1,1 0,0 1,-1-1,1 0,0 1,-1-1,1 0,-1 0,1 1,0-1,-1 0,1 0,-1 0,1 0,-1 1,1-1,-1 0,-23 8,23-7,-40 10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6:59.9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1 106,'240'-11,"-100"2,1639-36,9 45,-753 3,43-22,-25 6,-752 13,-251-5,-33-2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02.0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94,'43'-9,"-10"0,54-1,140 5,-22 2,1411-23,-1172 27,-405-3,62-11,11 0,232 8,-313 6,15-1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03.9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33,'0'-1,"1"0,-1-1,1 1,0 0,0 0,-1-1,1 1,0 0,0 0,0 0,0 0,1 0,-1 0,0 1,0-1,0 0,1 1,-1-1,0 0,1 1,-1 0,1-1,-1 1,0 0,1 0,2 0,49-6,-46 6,444-6,-276 8,271 14,36-1,-19-15,-437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08.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1,'442'28,"-7"34,112 12,-56-32,178 18,-535-44,673 45,-463-46,-10 0,377-16,-675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09.5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32,'27'-5,"18"-2,18 0,9 2,8 1,6 2,4 1,3 0,11 1,5 1,-11-1,-18 0,-16 0,-15 1,-15 4,-13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30.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25,'2202'0,"-2186"-1,0 0,0-1,0-1,0 0,16-6,-13 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13.1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0 128,'395'-1,"450"3,-3 39,313 38,-840-74,522-56,-641 16,49-5,131-20,-258 35,1 6,161-5,881 28,-834 12,11-1,-231-15,-80-1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14.2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1 126,'51'-2,"60"-11,32-2,414-15,-330 16,134-4,-148 1,29 1,117 17,-333-1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15.3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3,'360'-2,"672"17,-689 26,-22-1,-288-38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16.5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1 159,'37'-14,"-7"2,36-6,228-49,330 19,5 48,-296 4,-247-5,189 8,-206-1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17.9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32,'727'37,"-129"-7,0-31,-198-2,-332 1,-1-3,0-2,112-28,-53 14,-42 9,-30 5,0 3,73 3,-91 1,-6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18.4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34,'0'-5,"5"-3,8 2,11 0,18 2,17 2,15 0,10 2,13 0,5 0,-5 6,-7 1,-15 0,-19 4,-20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27.2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64,'61'-19,"35"9,0 3,125 9,-4 0,166-16,168-2,834 14,-696 4,-582 3,154 27,-100-9,171 3,-38-4,-159-2,-69-9,67 2,527 52,-131-8,57-50,-324-10,1804 3,-2035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28.2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35,'23'-1,"0"-1,23-5,24-2,816-7,-560 19,1254 29,-1213-6,433 13,-669-42,-109 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29.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5,'230'-2,"25"-1,278 33,-257-6,292-10,-538-15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7:30.5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96,'0'-2,"0"0,0 0,1 0,-1 1,0-1,1 0,0 0,-1 0,1 1,0-1,0 0,0 1,0-1,0 0,0 1,0 0,1-1,-1 1,1 0,-1-1,1 1,-1 0,1 0,-1 0,4-1,54-14,-55 15,127-16,1 5,157 7,-160 4,1385-2,-813 5,-672-2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32.4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98,'1'-1,"-1"-1,1 1,-1 0,1 0,-1 0,1 0,0 1,0-1,-1 0,1 0,0 0,0 0,0 1,0-1,0 0,0 1,0-1,0 1,0-1,0 1,0 0,2-1,32-9,-28 8,79-19,0 5,167-11,180 23,-289 6,680 0,-795-2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39.2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0 177,'6'0,"6"0,7 0,5 0,5 0,7-5,2-2,22-5,11-6,10 1,6-3,-1-2,-5 1,-10 0,-7 3,-20 5,-23 10,-14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41.8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0 405,'1'-2,"0"0,0 0,0 1,0-1,0 0,0 0,0 1,0-1,1 1,-1-1,1 1,-1 0,1-1,-1 1,1 0,0 0,-1 0,1 0,0 1,0-1,0 0,2 0,47-14,-50 15,134-25,140-8,-211 27,1083-44,-169 15,-871 27,-1-6,110-27,-171 32,1 1,78-1,45-6,260-48,-285 43,172-3,132 44,-327-12,-54-5,0 2,106 25,78 27,56 9,-187-45,86 11,29 5,-146-24,1-5,1-3,129-9,-57 0,607 3,-732-2,0-2,-1-1,51-15,-48 10,1 2,62-5,-20 13,-59 2,1-1,0-2,-1-1,1 0,27-8,-32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8T20:53:42.9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0 126,'6'-4,"-1"1,0 0,1 0,-1 0,1 1,0 0,0 0,0 1,0-1,7 1,6-3,81-16,173-12,106 20,-176 9,-18-11,32-1,98 17,-282-2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19/01/2021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19/01/2021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19/01/2021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19/01/2021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png"/><Relationship Id="rId18" Type="http://schemas.openxmlformats.org/officeDocument/2006/relationships/customXml" Target="../ink/ink8.xml"/><Relationship Id="rId3" Type="http://schemas.openxmlformats.org/officeDocument/2006/relationships/image" Target="../media/image11.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customXml" Target="../ink/ink5.xml"/><Relationship Id="rId17" Type="http://schemas.openxmlformats.org/officeDocument/2006/relationships/image" Target="../media/image18.png"/><Relationship Id="rId2" Type="http://schemas.openxmlformats.org/officeDocument/2006/relationships/image" Target="../media/image10.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4.xml"/><Relationship Id="rId19"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14.png"/><Relationship Id="rId14" Type="http://schemas.openxmlformats.org/officeDocument/2006/relationships/customXml" Target="../ink/ink6.xml"/></Relationships>
</file>

<file path=ppt/slides/_rels/slide11.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27.png"/><Relationship Id="rId18" Type="http://schemas.openxmlformats.org/officeDocument/2006/relationships/customXml" Target="../ink/ink17.xm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14.xml"/><Relationship Id="rId17" Type="http://schemas.openxmlformats.org/officeDocument/2006/relationships/image" Target="../media/image29.png"/><Relationship Id="rId2" Type="http://schemas.openxmlformats.org/officeDocument/2006/relationships/image" Target="../media/image21.png"/><Relationship Id="rId16" Type="http://schemas.openxmlformats.org/officeDocument/2006/relationships/customXml" Target="../ink/ink16.xml"/><Relationship Id="rId1" Type="http://schemas.openxmlformats.org/officeDocument/2006/relationships/slideLayout" Target="../slideLayouts/slideLayout4.xml"/><Relationship Id="rId6" Type="http://schemas.openxmlformats.org/officeDocument/2006/relationships/customXml" Target="../ink/ink11.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13.xml"/><Relationship Id="rId19" Type="http://schemas.openxmlformats.org/officeDocument/2006/relationships/image" Target="../media/image30.png"/><Relationship Id="rId4" Type="http://schemas.openxmlformats.org/officeDocument/2006/relationships/customXml" Target="../ink/ink10.xml"/><Relationship Id="rId9" Type="http://schemas.openxmlformats.org/officeDocument/2006/relationships/image" Target="../media/image25.png"/><Relationship Id="rId14" Type="http://schemas.openxmlformats.org/officeDocument/2006/relationships/customXml" Target="../ink/ink15.xml"/></Relationships>
</file>

<file path=ppt/slides/_rels/slide12.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37.png"/><Relationship Id="rId18" Type="http://schemas.openxmlformats.org/officeDocument/2006/relationships/customXml" Target="../ink/ink25.xml"/><Relationship Id="rId26" Type="http://schemas.openxmlformats.org/officeDocument/2006/relationships/customXml" Target="../ink/ink29.xml"/><Relationship Id="rId3" Type="http://schemas.openxmlformats.org/officeDocument/2006/relationships/image" Target="../media/image32.png"/><Relationship Id="rId21" Type="http://schemas.openxmlformats.org/officeDocument/2006/relationships/image" Target="../media/image41.png"/><Relationship Id="rId7" Type="http://schemas.openxmlformats.org/officeDocument/2006/relationships/image" Target="../media/image34.png"/><Relationship Id="rId12" Type="http://schemas.openxmlformats.org/officeDocument/2006/relationships/customXml" Target="../ink/ink22.xml"/><Relationship Id="rId17" Type="http://schemas.openxmlformats.org/officeDocument/2006/relationships/image" Target="../media/image39.pn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customXml" Target="../ink/ink24.xml"/><Relationship Id="rId20" Type="http://schemas.openxmlformats.org/officeDocument/2006/relationships/customXml" Target="../ink/ink26.xml"/><Relationship Id="rId1" Type="http://schemas.openxmlformats.org/officeDocument/2006/relationships/slideLayout" Target="../slideLayouts/slideLayout4.xml"/><Relationship Id="rId6" Type="http://schemas.openxmlformats.org/officeDocument/2006/relationships/customXml" Target="../ink/ink19.xml"/><Relationship Id="rId11" Type="http://schemas.openxmlformats.org/officeDocument/2006/relationships/image" Target="../media/image36.png"/><Relationship Id="rId24" Type="http://schemas.openxmlformats.org/officeDocument/2006/relationships/customXml" Target="../ink/ink28.xml"/><Relationship Id="rId5" Type="http://schemas.openxmlformats.org/officeDocument/2006/relationships/image" Target="../media/image33.png"/><Relationship Id="rId15" Type="http://schemas.openxmlformats.org/officeDocument/2006/relationships/image" Target="../media/image38.png"/><Relationship Id="rId23" Type="http://schemas.openxmlformats.org/officeDocument/2006/relationships/image" Target="../media/image42.png"/><Relationship Id="rId10" Type="http://schemas.openxmlformats.org/officeDocument/2006/relationships/customXml" Target="../ink/ink21.xml"/><Relationship Id="rId19" Type="http://schemas.openxmlformats.org/officeDocument/2006/relationships/image" Target="../media/image40.png"/><Relationship Id="rId4" Type="http://schemas.openxmlformats.org/officeDocument/2006/relationships/customXml" Target="../ink/ink18.xml"/><Relationship Id="rId9" Type="http://schemas.openxmlformats.org/officeDocument/2006/relationships/image" Target="../media/image35.png"/><Relationship Id="rId14" Type="http://schemas.openxmlformats.org/officeDocument/2006/relationships/customXml" Target="../ink/ink23.xml"/><Relationship Id="rId22" Type="http://schemas.openxmlformats.org/officeDocument/2006/relationships/customXml" Target="../ink/ink27.xml"/><Relationship Id="rId27"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customXml" Target="../ink/ink34.xml"/><Relationship Id="rId17" Type="http://schemas.openxmlformats.org/officeDocument/2006/relationships/image" Target="../media/image53.png"/><Relationship Id="rId2" Type="http://schemas.openxmlformats.org/officeDocument/2006/relationships/image" Target="../media/image45.png"/><Relationship Id="rId16" Type="http://schemas.openxmlformats.org/officeDocument/2006/relationships/customXml" Target="../ink/ink36.xml"/><Relationship Id="rId1" Type="http://schemas.openxmlformats.org/officeDocument/2006/relationships/slideLayout" Target="../slideLayouts/slideLayout4.xml"/><Relationship Id="rId6" Type="http://schemas.openxmlformats.org/officeDocument/2006/relationships/customXml" Target="../ink/ink31.xml"/><Relationship Id="rId11" Type="http://schemas.openxmlformats.org/officeDocument/2006/relationships/image" Target="../media/image50.png"/><Relationship Id="rId5" Type="http://schemas.openxmlformats.org/officeDocument/2006/relationships/image" Target="../media/image47.png"/><Relationship Id="rId15" Type="http://schemas.openxmlformats.org/officeDocument/2006/relationships/image" Target="../media/image52.png"/><Relationship Id="rId10" Type="http://schemas.openxmlformats.org/officeDocument/2006/relationships/customXml" Target="../ink/ink33.xml"/><Relationship Id="rId4" Type="http://schemas.openxmlformats.org/officeDocument/2006/relationships/customXml" Target="../ink/ink30.xml"/><Relationship Id="rId9" Type="http://schemas.openxmlformats.org/officeDocument/2006/relationships/image" Target="../media/image49.png"/><Relationship Id="rId14" Type="http://schemas.openxmlformats.org/officeDocument/2006/relationships/customXml" Target="../ink/ink35.xml"/></Relationships>
</file>

<file path=ppt/slides/_rels/slide14.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60.png"/><Relationship Id="rId18" Type="http://schemas.openxmlformats.org/officeDocument/2006/relationships/customXml" Target="../ink/ink44.xml"/><Relationship Id="rId26" Type="http://schemas.openxmlformats.org/officeDocument/2006/relationships/customXml" Target="../ink/ink48.xml"/><Relationship Id="rId39" Type="http://schemas.openxmlformats.org/officeDocument/2006/relationships/image" Target="../media/image73.png"/><Relationship Id="rId3" Type="http://schemas.openxmlformats.org/officeDocument/2006/relationships/image" Target="../media/image55.png"/><Relationship Id="rId21" Type="http://schemas.openxmlformats.org/officeDocument/2006/relationships/image" Target="../media/image64.png"/><Relationship Id="rId34" Type="http://schemas.openxmlformats.org/officeDocument/2006/relationships/customXml" Target="../ink/ink52.xml"/><Relationship Id="rId7" Type="http://schemas.openxmlformats.org/officeDocument/2006/relationships/image" Target="../media/image57.png"/><Relationship Id="rId12" Type="http://schemas.openxmlformats.org/officeDocument/2006/relationships/customXml" Target="../ink/ink41.xml"/><Relationship Id="rId17" Type="http://schemas.openxmlformats.org/officeDocument/2006/relationships/image" Target="../media/image62.png"/><Relationship Id="rId25" Type="http://schemas.openxmlformats.org/officeDocument/2006/relationships/image" Target="../media/image66.png"/><Relationship Id="rId33" Type="http://schemas.openxmlformats.org/officeDocument/2006/relationships/image" Target="../media/image70.png"/><Relationship Id="rId38" Type="http://schemas.openxmlformats.org/officeDocument/2006/relationships/customXml" Target="../ink/ink54.xml"/><Relationship Id="rId2" Type="http://schemas.openxmlformats.org/officeDocument/2006/relationships/image" Target="../media/image54.png"/><Relationship Id="rId16" Type="http://schemas.openxmlformats.org/officeDocument/2006/relationships/customXml" Target="../ink/ink43.xml"/><Relationship Id="rId20" Type="http://schemas.openxmlformats.org/officeDocument/2006/relationships/customXml" Target="../ink/ink45.xml"/><Relationship Id="rId29" Type="http://schemas.openxmlformats.org/officeDocument/2006/relationships/image" Target="../media/image68.png"/><Relationship Id="rId41"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customXml" Target="../ink/ink38.xml"/><Relationship Id="rId11" Type="http://schemas.openxmlformats.org/officeDocument/2006/relationships/image" Target="../media/image59.png"/><Relationship Id="rId24" Type="http://schemas.openxmlformats.org/officeDocument/2006/relationships/customXml" Target="../ink/ink47.xml"/><Relationship Id="rId32" Type="http://schemas.openxmlformats.org/officeDocument/2006/relationships/customXml" Target="../ink/ink51.xml"/><Relationship Id="rId37" Type="http://schemas.openxmlformats.org/officeDocument/2006/relationships/image" Target="../media/image72.png"/><Relationship Id="rId40" Type="http://schemas.openxmlformats.org/officeDocument/2006/relationships/customXml" Target="../ink/ink55.xml"/><Relationship Id="rId5" Type="http://schemas.openxmlformats.org/officeDocument/2006/relationships/image" Target="../media/image56.png"/><Relationship Id="rId15" Type="http://schemas.openxmlformats.org/officeDocument/2006/relationships/image" Target="../media/image61.png"/><Relationship Id="rId23" Type="http://schemas.openxmlformats.org/officeDocument/2006/relationships/image" Target="../media/image65.png"/><Relationship Id="rId28" Type="http://schemas.openxmlformats.org/officeDocument/2006/relationships/customXml" Target="../ink/ink49.xml"/><Relationship Id="rId36" Type="http://schemas.openxmlformats.org/officeDocument/2006/relationships/customXml" Target="../ink/ink53.xml"/><Relationship Id="rId10" Type="http://schemas.openxmlformats.org/officeDocument/2006/relationships/customXml" Target="../ink/ink40.xml"/><Relationship Id="rId19" Type="http://schemas.openxmlformats.org/officeDocument/2006/relationships/image" Target="../media/image63.png"/><Relationship Id="rId31" Type="http://schemas.openxmlformats.org/officeDocument/2006/relationships/image" Target="../media/image69.png"/><Relationship Id="rId4" Type="http://schemas.openxmlformats.org/officeDocument/2006/relationships/customXml" Target="../ink/ink37.xml"/><Relationship Id="rId9" Type="http://schemas.openxmlformats.org/officeDocument/2006/relationships/image" Target="../media/image58.png"/><Relationship Id="rId14" Type="http://schemas.openxmlformats.org/officeDocument/2006/relationships/customXml" Target="../ink/ink42.xml"/><Relationship Id="rId22" Type="http://schemas.openxmlformats.org/officeDocument/2006/relationships/customXml" Target="../ink/ink46.xml"/><Relationship Id="rId27" Type="http://schemas.openxmlformats.org/officeDocument/2006/relationships/image" Target="../media/image67.png"/><Relationship Id="rId30" Type="http://schemas.openxmlformats.org/officeDocument/2006/relationships/customXml" Target="../ink/ink50.xml"/><Relationship Id="rId35"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customXml" Target="../ink/ink57.xml"/><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customXml" Target="../ink/ink59.xml"/><Relationship Id="rId4" Type="http://schemas.openxmlformats.org/officeDocument/2006/relationships/customXml" Target="../ink/ink56.xml"/><Relationship Id="rId9"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parknotes.com/lit/potter2/section2/?quickquiz_id=593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lstStyle/>
          <a:p>
            <a:r>
              <a:rPr lang="en-GB" u="sng" dirty="0"/>
              <a:t>Year 3 Home School Provision Daily Pack</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CAFEC7-3829-40C2-9FE4-AAF9EA86B1DF}"/>
              </a:ext>
            </a:extLst>
          </p:cNvPr>
          <p:cNvGrpSpPr/>
          <p:nvPr/>
        </p:nvGrpSpPr>
        <p:grpSpPr>
          <a:xfrm>
            <a:off x="2921620" y="0"/>
            <a:ext cx="9270380" cy="6858001"/>
            <a:chOff x="1401745" y="-2"/>
            <a:chExt cx="9270380" cy="6858001"/>
          </a:xfrm>
        </p:grpSpPr>
        <p:pic>
          <p:nvPicPr>
            <p:cNvPr id="3" name="Picture 2">
              <a:extLst>
                <a:ext uri="{FF2B5EF4-FFF2-40B4-BE49-F238E27FC236}">
                  <a16:creationId xmlns:a16="http://schemas.microsoft.com/office/drawing/2014/main" id="{855A300B-75AB-426D-A8EA-19395C14863F}"/>
                </a:ext>
              </a:extLst>
            </p:cNvPr>
            <p:cNvPicPr>
              <a:picLocks noChangeAspect="1"/>
            </p:cNvPicPr>
            <p:nvPr/>
          </p:nvPicPr>
          <p:blipFill rotWithShape="1">
            <a:blip r:embed="rId2"/>
            <a:srcRect l="5066"/>
            <a:stretch/>
          </p:blipFill>
          <p:spPr>
            <a:xfrm>
              <a:off x="1401745" y="-2"/>
              <a:ext cx="4514727" cy="6858001"/>
            </a:xfrm>
            <a:prstGeom prst="rect">
              <a:avLst/>
            </a:prstGeom>
          </p:spPr>
        </p:pic>
        <p:pic>
          <p:nvPicPr>
            <p:cNvPr id="5" name="Picture 4">
              <a:extLst>
                <a:ext uri="{FF2B5EF4-FFF2-40B4-BE49-F238E27FC236}">
                  <a16:creationId xmlns:a16="http://schemas.microsoft.com/office/drawing/2014/main" id="{0F5B8EE9-A2D7-4769-B67E-7954FCBEE76C}"/>
                </a:ext>
              </a:extLst>
            </p:cNvPr>
            <p:cNvPicPr>
              <a:picLocks noChangeAspect="1"/>
            </p:cNvPicPr>
            <p:nvPr/>
          </p:nvPicPr>
          <p:blipFill>
            <a:blip r:embed="rId3"/>
            <a:stretch>
              <a:fillRect/>
            </a:stretch>
          </p:blipFill>
          <p:spPr>
            <a:xfrm>
              <a:off x="5916472" y="-1"/>
              <a:ext cx="4755653" cy="6858000"/>
            </a:xfrm>
            <a:prstGeom prst="rect">
              <a:avLst/>
            </a:prstGeom>
          </p:spPr>
        </p:pic>
      </p:grpSp>
      <p:sp>
        <p:nvSpPr>
          <p:cNvPr id="6" name="TextBox 5">
            <a:extLst>
              <a:ext uri="{FF2B5EF4-FFF2-40B4-BE49-F238E27FC236}">
                <a16:creationId xmlns:a16="http://schemas.microsoft.com/office/drawing/2014/main" id="{5FC3E7EA-F91C-4658-AEA6-3145924F5FB8}"/>
              </a:ext>
            </a:extLst>
          </p:cNvPr>
          <p:cNvSpPr txBox="1"/>
          <p:nvPr/>
        </p:nvSpPr>
        <p:spPr>
          <a:xfrm>
            <a:off x="0" y="356839"/>
            <a:ext cx="2921620"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Calibri" panose="020F0502020204030204"/>
                <a:ea typeface="+mn-ea"/>
                <a:cs typeface="+mn-cs"/>
              </a:rPr>
              <a:t>Reading  - </a:t>
            </a: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rPr>
              <a:t>Tuesday 19</a:t>
            </a:r>
            <a:r>
              <a:rPr kumimoji="0" lang="en-GB" sz="2400" b="0" i="0" u="sng"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rPr>
              <a:t> January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To retrieve, infer and explain information about a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Re-read the chapter before you attempt the work. Practice reading aloud with an adult listening, if possible, recording it in your reading diary.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Remember that if you need to listen to it being read, usually the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B06F949-7F96-4B67-BBE4-503B3233A210}"/>
                  </a:ext>
                </a:extLst>
              </p14:cNvPr>
              <p14:cNvContentPartPr/>
              <p14:nvPr/>
            </p14:nvContentPartPr>
            <p14:xfrm>
              <a:off x="7905802" y="1761550"/>
              <a:ext cx="1214640" cy="56520"/>
            </p14:xfrm>
          </p:contentPart>
        </mc:Choice>
        <mc:Fallback xmlns="">
          <p:pic>
            <p:nvPicPr>
              <p:cNvPr id="4" name="Ink 3">
                <a:extLst>
                  <a:ext uri="{FF2B5EF4-FFF2-40B4-BE49-F238E27FC236}">
                    <a16:creationId xmlns:a16="http://schemas.microsoft.com/office/drawing/2014/main" id="{AB06F949-7F96-4B67-BBE4-503B3233A210}"/>
                  </a:ext>
                </a:extLst>
              </p:cNvPr>
              <p:cNvPicPr/>
              <p:nvPr/>
            </p:nvPicPr>
            <p:blipFill>
              <a:blip r:embed="rId5"/>
              <a:stretch>
                <a:fillRect/>
              </a:stretch>
            </p:blipFill>
            <p:spPr>
              <a:xfrm>
                <a:off x="7852162" y="1653550"/>
                <a:ext cx="1322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1EED85C-965E-4C69-93CF-A4EC5D94A689}"/>
                  </a:ext>
                </a:extLst>
              </p14:cNvPr>
              <p14:cNvContentPartPr/>
              <p14:nvPr/>
            </p14:nvContentPartPr>
            <p14:xfrm>
              <a:off x="4013842" y="4158430"/>
              <a:ext cx="1549440" cy="23040"/>
            </p14:xfrm>
          </p:contentPart>
        </mc:Choice>
        <mc:Fallback xmlns="">
          <p:pic>
            <p:nvPicPr>
              <p:cNvPr id="7" name="Ink 6">
                <a:extLst>
                  <a:ext uri="{FF2B5EF4-FFF2-40B4-BE49-F238E27FC236}">
                    <a16:creationId xmlns:a16="http://schemas.microsoft.com/office/drawing/2014/main" id="{E1EED85C-965E-4C69-93CF-A4EC5D94A689}"/>
                  </a:ext>
                </a:extLst>
              </p:cNvPr>
              <p:cNvPicPr/>
              <p:nvPr/>
            </p:nvPicPr>
            <p:blipFill>
              <a:blip r:embed="rId7"/>
              <a:stretch>
                <a:fillRect/>
              </a:stretch>
            </p:blipFill>
            <p:spPr>
              <a:xfrm>
                <a:off x="3960202" y="4050430"/>
                <a:ext cx="1657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65FF900-7F65-4861-8AAA-D376492A13CB}"/>
                  </a:ext>
                </a:extLst>
              </p14:cNvPr>
              <p14:cNvContentPartPr/>
              <p14:nvPr/>
            </p14:nvContentPartPr>
            <p14:xfrm>
              <a:off x="3601282" y="5005870"/>
              <a:ext cx="1404360" cy="34560"/>
            </p14:xfrm>
          </p:contentPart>
        </mc:Choice>
        <mc:Fallback xmlns="">
          <p:pic>
            <p:nvPicPr>
              <p:cNvPr id="8" name="Ink 7">
                <a:extLst>
                  <a:ext uri="{FF2B5EF4-FFF2-40B4-BE49-F238E27FC236}">
                    <a16:creationId xmlns:a16="http://schemas.microsoft.com/office/drawing/2014/main" id="{F65FF900-7F65-4861-8AAA-D376492A13CB}"/>
                  </a:ext>
                </a:extLst>
              </p:cNvPr>
              <p:cNvPicPr/>
              <p:nvPr/>
            </p:nvPicPr>
            <p:blipFill>
              <a:blip r:embed="rId9"/>
              <a:stretch>
                <a:fillRect/>
              </a:stretch>
            </p:blipFill>
            <p:spPr>
              <a:xfrm>
                <a:off x="3547642" y="4898230"/>
                <a:ext cx="1512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7F7ED50-1D01-465D-86B0-16A79FF3B257}"/>
                  </a:ext>
                </a:extLst>
              </p14:cNvPr>
              <p14:cNvContentPartPr/>
              <p14:nvPr/>
            </p14:nvContentPartPr>
            <p14:xfrm>
              <a:off x="8028562" y="2620150"/>
              <a:ext cx="1058760" cy="21600"/>
            </p14:xfrm>
          </p:contentPart>
        </mc:Choice>
        <mc:Fallback xmlns="">
          <p:pic>
            <p:nvPicPr>
              <p:cNvPr id="9" name="Ink 8">
                <a:extLst>
                  <a:ext uri="{FF2B5EF4-FFF2-40B4-BE49-F238E27FC236}">
                    <a16:creationId xmlns:a16="http://schemas.microsoft.com/office/drawing/2014/main" id="{57F7ED50-1D01-465D-86B0-16A79FF3B257}"/>
                  </a:ext>
                </a:extLst>
              </p:cNvPr>
              <p:cNvPicPr/>
              <p:nvPr/>
            </p:nvPicPr>
            <p:blipFill>
              <a:blip r:embed="rId11"/>
              <a:stretch>
                <a:fillRect/>
              </a:stretch>
            </p:blipFill>
            <p:spPr>
              <a:xfrm>
                <a:off x="7974562" y="2512150"/>
                <a:ext cx="11664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AC456EBC-76EB-46A5-923C-850560419B1F}"/>
                  </a:ext>
                </a:extLst>
              </p14:cNvPr>
              <p14:cNvContentPartPr/>
              <p14:nvPr/>
            </p14:nvContentPartPr>
            <p14:xfrm>
              <a:off x="10827562" y="2232430"/>
              <a:ext cx="839880" cy="9360"/>
            </p14:xfrm>
          </p:contentPart>
        </mc:Choice>
        <mc:Fallback xmlns="">
          <p:pic>
            <p:nvPicPr>
              <p:cNvPr id="10" name="Ink 9">
                <a:extLst>
                  <a:ext uri="{FF2B5EF4-FFF2-40B4-BE49-F238E27FC236}">
                    <a16:creationId xmlns:a16="http://schemas.microsoft.com/office/drawing/2014/main" id="{AC456EBC-76EB-46A5-923C-850560419B1F}"/>
                  </a:ext>
                </a:extLst>
              </p:cNvPr>
              <p:cNvPicPr/>
              <p:nvPr/>
            </p:nvPicPr>
            <p:blipFill>
              <a:blip r:embed="rId13"/>
              <a:stretch>
                <a:fillRect/>
              </a:stretch>
            </p:blipFill>
            <p:spPr>
              <a:xfrm>
                <a:off x="10773562" y="2124430"/>
                <a:ext cx="947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C9555D2-A3FC-4D99-8AB5-61D27A4F016B}"/>
                  </a:ext>
                </a:extLst>
              </p14:cNvPr>
              <p14:cNvContentPartPr/>
              <p14:nvPr/>
            </p14:nvContentPartPr>
            <p14:xfrm>
              <a:off x="10906042" y="1771270"/>
              <a:ext cx="690840" cy="35280"/>
            </p14:xfrm>
          </p:contentPart>
        </mc:Choice>
        <mc:Fallback xmlns="">
          <p:pic>
            <p:nvPicPr>
              <p:cNvPr id="11" name="Ink 10">
                <a:extLst>
                  <a:ext uri="{FF2B5EF4-FFF2-40B4-BE49-F238E27FC236}">
                    <a16:creationId xmlns:a16="http://schemas.microsoft.com/office/drawing/2014/main" id="{FC9555D2-A3FC-4D99-8AB5-61D27A4F016B}"/>
                  </a:ext>
                </a:extLst>
              </p:cNvPr>
              <p:cNvPicPr/>
              <p:nvPr/>
            </p:nvPicPr>
            <p:blipFill>
              <a:blip r:embed="rId15"/>
              <a:stretch>
                <a:fillRect/>
              </a:stretch>
            </p:blipFill>
            <p:spPr>
              <a:xfrm>
                <a:off x="10852042" y="1663270"/>
                <a:ext cx="798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530274E-C9E2-4514-8665-C1D09095C260}"/>
                  </a:ext>
                </a:extLst>
              </p14:cNvPr>
              <p14:cNvContentPartPr/>
              <p14:nvPr/>
            </p14:nvContentPartPr>
            <p14:xfrm>
              <a:off x="11362882" y="5043310"/>
              <a:ext cx="301680" cy="64080"/>
            </p14:xfrm>
          </p:contentPart>
        </mc:Choice>
        <mc:Fallback xmlns="">
          <p:pic>
            <p:nvPicPr>
              <p:cNvPr id="12" name="Ink 11">
                <a:extLst>
                  <a:ext uri="{FF2B5EF4-FFF2-40B4-BE49-F238E27FC236}">
                    <a16:creationId xmlns:a16="http://schemas.microsoft.com/office/drawing/2014/main" id="{E530274E-C9E2-4514-8665-C1D09095C260}"/>
                  </a:ext>
                </a:extLst>
              </p:cNvPr>
              <p:cNvPicPr/>
              <p:nvPr/>
            </p:nvPicPr>
            <p:blipFill>
              <a:blip r:embed="rId17"/>
              <a:stretch>
                <a:fillRect/>
              </a:stretch>
            </p:blipFill>
            <p:spPr>
              <a:xfrm>
                <a:off x="11308882" y="4935310"/>
                <a:ext cx="4093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7EB5F5E-5F22-45F2-AEFE-4BACF217C5FA}"/>
                  </a:ext>
                </a:extLst>
              </p14:cNvPr>
              <p14:cNvContentPartPr/>
              <p14:nvPr/>
            </p14:nvContentPartPr>
            <p14:xfrm>
              <a:off x="8028562" y="5373790"/>
              <a:ext cx="3049200" cy="146160"/>
            </p14:xfrm>
          </p:contentPart>
        </mc:Choice>
        <mc:Fallback xmlns="">
          <p:pic>
            <p:nvPicPr>
              <p:cNvPr id="13" name="Ink 12">
                <a:extLst>
                  <a:ext uri="{FF2B5EF4-FFF2-40B4-BE49-F238E27FC236}">
                    <a16:creationId xmlns:a16="http://schemas.microsoft.com/office/drawing/2014/main" id="{27EB5F5E-5F22-45F2-AEFE-4BACF217C5FA}"/>
                  </a:ext>
                </a:extLst>
              </p:cNvPr>
              <p:cNvPicPr/>
              <p:nvPr/>
            </p:nvPicPr>
            <p:blipFill>
              <a:blip r:embed="rId19"/>
              <a:stretch>
                <a:fillRect/>
              </a:stretch>
            </p:blipFill>
            <p:spPr>
              <a:xfrm>
                <a:off x="7974562" y="5265790"/>
                <a:ext cx="31568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05C929AB-A0A3-4C7E-9EA3-AE377773A265}"/>
                  </a:ext>
                </a:extLst>
              </p14:cNvPr>
              <p14:cNvContentPartPr/>
              <p14:nvPr/>
            </p14:nvContentPartPr>
            <p14:xfrm>
              <a:off x="9344362" y="5530390"/>
              <a:ext cx="645840" cy="45360"/>
            </p14:xfrm>
          </p:contentPart>
        </mc:Choice>
        <mc:Fallback xmlns="">
          <p:pic>
            <p:nvPicPr>
              <p:cNvPr id="14" name="Ink 13">
                <a:extLst>
                  <a:ext uri="{FF2B5EF4-FFF2-40B4-BE49-F238E27FC236}">
                    <a16:creationId xmlns:a16="http://schemas.microsoft.com/office/drawing/2014/main" id="{05C929AB-A0A3-4C7E-9EA3-AE377773A265}"/>
                  </a:ext>
                </a:extLst>
              </p:cNvPr>
              <p:cNvPicPr/>
              <p:nvPr/>
            </p:nvPicPr>
            <p:blipFill>
              <a:blip r:embed="rId21"/>
              <a:stretch>
                <a:fillRect/>
              </a:stretch>
            </p:blipFill>
            <p:spPr>
              <a:xfrm>
                <a:off x="9290362" y="5422390"/>
                <a:ext cx="753480" cy="261000"/>
              </a:xfrm>
              <a:prstGeom prst="rect">
                <a:avLst/>
              </a:prstGeom>
            </p:spPr>
          </p:pic>
        </mc:Fallback>
      </mc:AlternateContent>
    </p:spTree>
    <p:extLst>
      <p:ext uri="{BB962C8B-B14F-4D97-AF65-F5344CB8AC3E}">
        <p14:creationId xmlns:p14="http://schemas.microsoft.com/office/powerpoint/2010/main" val="375019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17817-B74C-4C6E-8A81-78DDFDB5B8A6}"/>
              </a:ext>
            </a:extLst>
          </p:cNvPr>
          <p:cNvPicPr>
            <a:picLocks noChangeAspect="1"/>
          </p:cNvPicPr>
          <p:nvPr/>
        </p:nvPicPr>
        <p:blipFill>
          <a:blip r:embed="rId2"/>
          <a:stretch>
            <a:fillRect/>
          </a:stretch>
        </p:blipFill>
        <p:spPr>
          <a:xfrm>
            <a:off x="1570091" y="0"/>
            <a:ext cx="4654685" cy="6858000"/>
          </a:xfrm>
          <a:prstGeom prst="rect">
            <a:avLst/>
          </a:prstGeom>
        </p:spPr>
      </p:pic>
      <p:pic>
        <p:nvPicPr>
          <p:cNvPr id="5" name="Picture 4">
            <a:extLst>
              <a:ext uri="{FF2B5EF4-FFF2-40B4-BE49-F238E27FC236}">
                <a16:creationId xmlns:a16="http://schemas.microsoft.com/office/drawing/2014/main" id="{C7EBA8CE-49D5-4E83-9ECE-931A4C95CBD1}"/>
              </a:ext>
            </a:extLst>
          </p:cNvPr>
          <p:cNvPicPr>
            <a:picLocks noChangeAspect="1"/>
          </p:cNvPicPr>
          <p:nvPr/>
        </p:nvPicPr>
        <p:blipFill>
          <a:blip r:embed="rId3"/>
          <a:stretch>
            <a:fillRect/>
          </a:stretch>
        </p:blipFill>
        <p:spPr>
          <a:xfrm>
            <a:off x="6096000" y="0"/>
            <a:ext cx="4596319"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620FF26-94FF-4AEE-B6F3-0081F0778F93}"/>
                  </a:ext>
                </a:extLst>
              </p14:cNvPr>
              <p14:cNvContentPartPr/>
              <p14:nvPr/>
            </p14:nvContentPartPr>
            <p14:xfrm>
              <a:off x="2062589" y="1716550"/>
              <a:ext cx="2800080" cy="46080"/>
            </p14:xfrm>
          </p:contentPart>
        </mc:Choice>
        <mc:Fallback xmlns="">
          <p:pic>
            <p:nvPicPr>
              <p:cNvPr id="2" name="Ink 1">
                <a:extLst>
                  <a:ext uri="{FF2B5EF4-FFF2-40B4-BE49-F238E27FC236}">
                    <a16:creationId xmlns:a16="http://schemas.microsoft.com/office/drawing/2014/main" id="{A620FF26-94FF-4AEE-B6F3-0081F0778F93}"/>
                  </a:ext>
                </a:extLst>
              </p:cNvPr>
              <p:cNvPicPr/>
              <p:nvPr/>
            </p:nvPicPr>
            <p:blipFill>
              <a:blip r:embed="rId5"/>
              <a:stretch>
                <a:fillRect/>
              </a:stretch>
            </p:blipFill>
            <p:spPr>
              <a:xfrm>
                <a:off x="2008589" y="1608550"/>
                <a:ext cx="2907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178DE32-DB24-48B4-8233-FAEF796A181E}"/>
                  </a:ext>
                </a:extLst>
              </p14:cNvPr>
              <p14:cNvContentPartPr/>
              <p14:nvPr/>
            </p14:nvContentPartPr>
            <p14:xfrm>
              <a:off x="2876909" y="5061310"/>
              <a:ext cx="1660680" cy="56880"/>
            </p14:xfrm>
          </p:contentPart>
        </mc:Choice>
        <mc:Fallback xmlns="">
          <p:pic>
            <p:nvPicPr>
              <p:cNvPr id="4" name="Ink 3">
                <a:extLst>
                  <a:ext uri="{FF2B5EF4-FFF2-40B4-BE49-F238E27FC236}">
                    <a16:creationId xmlns:a16="http://schemas.microsoft.com/office/drawing/2014/main" id="{E178DE32-DB24-48B4-8233-FAEF796A181E}"/>
                  </a:ext>
                </a:extLst>
              </p:cNvPr>
              <p:cNvPicPr/>
              <p:nvPr/>
            </p:nvPicPr>
            <p:blipFill>
              <a:blip r:embed="rId7"/>
              <a:stretch>
                <a:fillRect/>
              </a:stretch>
            </p:blipFill>
            <p:spPr>
              <a:xfrm>
                <a:off x="2822909" y="4953670"/>
                <a:ext cx="17683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87C1CE59-7AD3-4FDF-9713-1DE1C0EC0159}"/>
                  </a:ext>
                </a:extLst>
              </p14:cNvPr>
              <p14:cNvContentPartPr/>
              <p14:nvPr/>
            </p14:nvContentPartPr>
            <p14:xfrm>
              <a:off x="7036349" y="3009310"/>
              <a:ext cx="2151720" cy="57600"/>
            </p14:xfrm>
          </p:contentPart>
        </mc:Choice>
        <mc:Fallback xmlns="">
          <p:pic>
            <p:nvPicPr>
              <p:cNvPr id="6" name="Ink 5">
                <a:extLst>
                  <a:ext uri="{FF2B5EF4-FFF2-40B4-BE49-F238E27FC236}">
                    <a16:creationId xmlns:a16="http://schemas.microsoft.com/office/drawing/2014/main" id="{87C1CE59-7AD3-4FDF-9713-1DE1C0EC0159}"/>
                  </a:ext>
                </a:extLst>
              </p:cNvPr>
              <p:cNvPicPr/>
              <p:nvPr/>
            </p:nvPicPr>
            <p:blipFill>
              <a:blip r:embed="rId9"/>
              <a:stretch>
                <a:fillRect/>
              </a:stretch>
            </p:blipFill>
            <p:spPr>
              <a:xfrm>
                <a:off x="6982349" y="2901670"/>
                <a:ext cx="22593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1469FA1-F027-4024-853A-9DE189B236C7}"/>
                  </a:ext>
                </a:extLst>
              </p14:cNvPr>
              <p14:cNvContentPartPr/>
              <p14:nvPr/>
            </p14:nvContentPartPr>
            <p14:xfrm>
              <a:off x="7002509" y="3787270"/>
              <a:ext cx="689040" cy="104760"/>
            </p14:xfrm>
          </p:contentPart>
        </mc:Choice>
        <mc:Fallback xmlns="">
          <p:pic>
            <p:nvPicPr>
              <p:cNvPr id="7" name="Ink 6">
                <a:extLst>
                  <a:ext uri="{FF2B5EF4-FFF2-40B4-BE49-F238E27FC236}">
                    <a16:creationId xmlns:a16="http://schemas.microsoft.com/office/drawing/2014/main" id="{51469FA1-F027-4024-853A-9DE189B236C7}"/>
                  </a:ext>
                </a:extLst>
              </p:cNvPr>
              <p:cNvPicPr/>
              <p:nvPr/>
            </p:nvPicPr>
            <p:blipFill>
              <a:blip r:embed="rId11"/>
              <a:stretch>
                <a:fillRect/>
              </a:stretch>
            </p:blipFill>
            <p:spPr>
              <a:xfrm>
                <a:off x="6948869" y="3679630"/>
                <a:ext cx="7966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8EFAAAE-2F03-4F45-B71A-175AFC4D8477}"/>
                  </a:ext>
                </a:extLst>
              </p14:cNvPr>
              <p14:cNvContentPartPr/>
              <p14:nvPr/>
            </p14:nvContentPartPr>
            <p14:xfrm>
              <a:off x="8285189" y="5095150"/>
              <a:ext cx="1694520" cy="34560"/>
            </p14:xfrm>
          </p:contentPart>
        </mc:Choice>
        <mc:Fallback xmlns="">
          <p:pic>
            <p:nvPicPr>
              <p:cNvPr id="8" name="Ink 7">
                <a:extLst>
                  <a:ext uri="{FF2B5EF4-FFF2-40B4-BE49-F238E27FC236}">
                    <a16:creationId xmlns:a16="http://schemas.microsoft.com/office/drawing/2014/main" id="{38EFAAAE-2F03-4F45-B71A-175AFC4D8477}"/>
                  </a:ext>
                </a:extLst>
              </p:cNvPr>
              <p:cNvPicPr/>
              <p:nvPr/>
            </p:nvPicPr>
            <p:blipFill>
              <a:blip r:embed="rId13"/>
              <a:stretch>
                <a:fillRect/>
              </a:stretch>
            </p:blipFill>
            <p:spPr>
              <a:xfrm>
                <a:off x="8231189" y="4987150"/>
                <a:ext cx="1802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4879DCCE-2F3C-4258-B25F-3470E55CCD05}"/>
                  </a:ext>
                </a:extLst>
              </p14:cNvPr>
              <p14:cNvContentPartPr/>
              <p14:nvPr/>
            </p14:nvContentPartPr>
            <p14:xfrm>
              <a:off x="6656909" y="5139430"/>
              <a:ext cx="1488960" cy="46080"/>
            </p14:xfrm>
          </p:contentPart>
        </mc:Choice>
        <mc:Fallback xmlns="">
          <p:pic>
            <p:nvPicPr>
              <p:cNvPr id="9" name="Ink 8">
                <a:extLst>
                  <a:ext uri="{FF2B5EF4-FFF2-40B4-BE49-F238E27FC236}">
                    <a16:creationId xmlns:a16="http://schemas.microsoft.com/office/drawing/2014/main" id="{4879DCCE-2F3C-4258-B25F-3470E55CCD05}"/>
                  </a:ext>
                </a:extLst>
              </p:cNvPr>
              <p:cNvPicPr/>
              <p:nvPr/>
            </p:nvPicPr>
            <p:blipFill>
              <a:blip r:embed="rId15"/>
              <a:stretch>
                <a:fillRect/>
              </a:stretch>
            </p:blipFill>
            <p:spPr>
              <a:xfrm>
                <a:off x="6603269" y="5031430"/>
                <a:ext cx="1596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845EBA7B-FE6E-4234-B488-B65CD3F9AC68}"/>
                  </a:ext>
                </a:extLst>
              </p14:cNvPr>
              <p14:cNvContentPartPr/>
              <p14:nvPr/>
            </p14:nvContentPartPr>
            <p14:xfrm>
              <a:off x="7917269" y="2128390"/>
              <a:ext cx="2304720" cy="79200"/>
            </p14:xfrm>
          </p:contentPart>
        </mc:Choice>
        <mc:Fallback xmlns="">
          <p:pic>
            <p:nvPicPr>
              <p:cNvPr id="10" name="Ink 9">
                <a:extLst>
                  <a:ext uri="{FF2B5EF4-FFF2-40B4-BE49-F238E27FC236}">
                    <a16:creationId xmlns:a16="http://schemas.microsoft.com/office/drawing/2014/main" id="{845EBA7B-FE6E-4234-B488-B65CD3F9AC68}"/>
                  </a:ext>
                </a:extLst>
              </p:cNvPr>
              <p:cNvPicPr/>
              <p:nvPr/>
            </p:nvPicPr>
            <p:blipFill>
              <a:blip r:embed="rId17"/>
              <a:stretch>
                <a:fillRect/>
              </a:stretch>
            </p:blipFill>
            <p:spPr>
              <a:xfrm>
                <a:off x="7863269" y="2020750"/>
                <a:ext cx="24123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89992ABC-CAB8-447F-BEB6-52B16A59A577}"/>
                  </a:ext>
                </a:extLst>
              </p14:cNvPr>
              <p14:cNvContentPartPr/>
              <p14:nvPr/>
            </p14:nvContentPartPr>
            <p14:xfrm>
              <a:off x="6523349" y="2630950"/>
              <a:ext cx="499320" cy="23040"/>
            </p14:xfrm>
          </p:contentPart>
        </mc:Choice>
        <mc:Fallback xmlns="">
          <p:pic>
            <p:nvPicPr>
              <p:cNvPr id="11" name="Ink 10">
                <a:extLst>
                  <a:ext uri="{FF2B5EF4-FFF2-40B4-BE49-F238E27FC236}">
                    <a16:creationId xmlns:a16="http://schemas.microsoft.com/office/drawing/2014/main" id="{89992ABC-CAB8-447F-BEB6-52B16A59A577}"/>
                  </a:ext>
                </a:extLst>
              </p:cNvPr>
              <p:cNvPicPr/>
              <p:nvPr/>
            </p:nvPicPr>
            <p:blipFill>
              <a:blip r:embed="rId19"/>
              <a:stretch>
                <a:fillRect/>
              </a:stretch>
            </p:blipFill>
            <p:spPr>
              <a:xfrm>
                <a:off x="6469349" y="2523310"/>
                <a:ext cx="606960" cy="238680"/>
              </a:xfrm>
              <a:prstGeom prst="rect">
                <a:avLst/>
              </a:prstGeom>
            </p:spPr>
          </p:pic>
        </mc:Fallback>
      </mc:AlternateContent>
    </p:spTree>
    <p:extLst>
      <p:ext uri="{BB962C8B-B14F-4D97-AF65-F5344CB8AC3E}">
        <p14:creationId xmlns:p14="http://schemas.microsoft.com/office/powerpoint/2010/main" val="199907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1E60EA-3560-4BB1-B458-154BF192DB75}"/>
              </a:ext>
            </a:extLst>
          </p:cNvPr>
          <p:cNvPicPr>
            <a:picLocks noChangeAspect="1"/>
          </p:cNvPicPr>
          <p:nvPr/>
        </p:nvPicPr>
        <p:blipFill>
          <a:blip r:embed="rId2"/>
          <a:stretch>
            <a:fillRect/>
          </a:stretch>
        </p:blipFill>
        <p:spPr>
          <a:xfrm>
            <a:off x="1520044" y="-3881"/>
            <a:ext cx="4725773" cy="6861881"/>
          </a:xfrm>
          <a:prstGeom prst="rect">
            <a:avLst/>
          </a:prstGeom>
        </p:spPr>
      </p:pic>
      <p:pic>
        <p:nvPicPr>
          <p:cNvPr id="5" name="Picture 4">
            <a:extLst>
              <a:ext uri="{FF2B5EF4-FFF2-40B4-BE49-F238E27FC236}">
                <a16:creationId xmlns:a16="http://schemas.microsoft.com/office/drawing/2014/main" id="{AC326563-7F35-449E-9B35-5D87AF760904}"/>
              </a:ext>
            </a:extLst>
          </p:cNvPr>
          <p:cNvPicPr>
            <a:picLocks noChangeAspect="1"/>
          </p:cNvPicPr>
          <p:nvPr/>
        </p:nvPicPr>
        <p:blipFill>
          <a:blip r:embed="rId3"/>
          <a:stretch>
            <a:fillRect/>
          </a:stretch>
        </p:blipFill>
        <p:spPr>
          <a:xfrm>
            <a:off x="6245817" y="0"/>
            <a:ext cx="4703885"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C5CEFF5-AB39-4321-95F7-22A16014E69E}"/>
                  </a:ext>
                </a:extLst>
              </p14:cNvPr>
              <p14:cNvContentPartPr/>
              <p14:nvPr/>
            </p14:nvContentPartPr>
            <p14:xfrm>
              <a:off x="4850429" y="1995190"/>
              <a:ext cx="871200" cy="23400"/>
            </p14:xfrm>
          </p:contentPart>
        </mc:Choice>
        <mc:Fallback xmlns="">
          <p:pic>
            <p:nvPicPr>
              <p:cNvPr id="2" name="Ink 1">
                <a:extLst>
                  <a:ext uri="{FF2B5EF4-FFF2-40B4-BE49-F238E27FC236}">
                    <a16:creationId xmlns:a16="http://schemas.microsoft.com/office/drawing/2014/main" id="{FC5CEFF5-AB39-4321-95F7-22A16014E69E}"/>
                  </a:ext>
                </a:extLst>
              </p:cNvPr>
              <p:cNvPicPr/>
              <p:nvPr/>
            </p:nvPicPr>
            <p:blipFill>
              <a:blip r:embed="rId5"/>
              <a:stretch>
                <a:fillRect/>
              </a:stretch>
            </p:blipFill>
            <p:spPr>
              <a:xfrm>
                <a:off x="4796789" y="1887190"/>
                <a:ext cx="978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134EAD2-FC43-4605-AB1D-AD339018A44C}"/>
                  </a:ext>
                </a:extLst>
              </p14:cNvPr>
              <p14:cNvContentPartPr/>
              <p14:nvPr/>
            </p14:nvContentPartPr>
            <p14:xfrm>
              <a:off x="2018309" y="2441230"/>
              <a:ext cx="2229480" cy="46080"/>
            </p14:xfrm>
          </p:contentPart>
        </mc:Choice>
        <mc:Fallback xmlns="">
          <p:pic>
            <p:nvPicPr>
              <p:cNvPr id="4" name="Ink 3">
                <a:extLst>
                  <a:ext uri="{FF2B5EF4-FFF2-40B4-BE49-F238E27FC236}">
                    <a16:creationId xmlns:a16="http://schemas.microsoft.com/office/drawing/2014/main" id="{3134EAD2-FC43-4605-AB1D-AD339018A44C}"/>
                  </a:ext>
                </a:extLst>
              </p:cNvPr>
              <p:cNvPicPr/>
              <p:nvPr/>
            </p:nvPicPr>
            <p:blipFill>
              <a:blip r:embed="rId7"/>
              <a:stretch>
                <a:fillRect/>
              </a:stretch>
            </p:blipFill>
            <p:spPr>
              <a:xfrm>
                <a:off x="1964309" y="2333230"/>
                <a:ext cx="2337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1A61AB2-5EAC-4141-9BFD-5212307C4AE5}"/>
                  </a:ext>
                </a:extLst>
              </p14:cNvPr>
              <p14:cNvContentPartPr/>
              <p14:nvPr/>
            </p14:nvContentPartPr>
            <p14:xfrm>
              <a:off x="4315109" y="3210910"/>
              <a:ext cx="1400400" cy="34200"/>
            </p14:xfrm>
          </p:contentPart>
        </mc:Choice>
        <mc:Fallback xmlns="">
          <p:pic>
            <p:nvPicPr>
              <p:cNvPr id="6" name="Ink 5">
                <a:extLst>
                  <a:ext uri="{FF2B5EF4-FFF2-40B4-BE49-F238E27FC236}">
                    <a16:creationId xmlns:a16="http://schemas.microsoft.com/office/drawing/2014/main" id="{51A61AB2-5EAC-4141-9BFD-5212307C4AE5}"/>
                  </a:ext>
                </a:extLst>
              </p:cNvPr>
              <p:cNvPicPr/>
              <p:nvPr/>
            </p:nvPicPr>
            <p:blipFill>
              <a:blip r:embed="rId9"/>
              <a:stretch>
                <a:fillRect/>
              </a:stretch>
            </p:blipFill>
            <p:spPr>
              <a:xfrm>
                <a:off x="4261469" y="3102910"/>
                <a:ext cx="1508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D4C6258-EA76-407A-AA8D-794BD1A4E74A}"/>
                  </a:ext>
                </a:extLst>
              </p14:cNvPr>
              <p14:cNvContentPartPr/>
              <p14:nvPr/>
            </p14:nvContentPartPr>
            <p14:xfrm>
              <a:off x="2118389" y="3700870"/>
              <a:ext cx="1526400" cy="23760"/>
            </p14:xfrm>
          </p:contentPart>
        </mc:Choice>
        <mc:Fallback xmlns="">
          <p:pic>
            <p:nvPicPr>
              <p:cNvPr id="7" name="Ink 6">
                <a:extLst>
                  <a:ext uri="{FF2B5EF4-FFF2-40B4-BE49-F238E27FC236}">
                    <a16:creationId xmlns:a16="http://schemas.microsoft.com/office/drawing/2014/main" id="{DD4C6258-EA76-407A-AA8D-794BD1A4E74A}"/>
                  </a:ext>
                </a:extLst>
              </p:cNvPr>
              <p:cNvPicPr/>
              <p:nvPr/>
            </p:nvPicPr>
            <p:blipFill>
              <a:blip r:embed="rId11"/>
              <a:stretch>
                <a:fillRect/>
              </a:stretch>
            </p:blipFill>
            <p:spPr>
              <a:xfrm>
                <a:off x="2064749" y="3592870"/>
                <a:ext cx="1634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FB17334F-7D06-4477-A9FF-646BA665B0B3}"/>
                  </a:ext>
                </a:extLst>
              </p14:cNvPr>
              <p14:cNvContentPartPr/>
              <p14:nvPr/>
            </p14:nvContentPartPr>
            <p14:xfrm>
              <a:off x="7682909" y="868750"/>
              <a:ext cx="2769120" cy="45360"/>
            </p14:xfrm>
          </p:contentPart>
        </mc:Choice>
        <mc:Fallback xmlns="">
          <p:pic>
            <p:nvPicPr>
              <p:cNvPr id="8" name="Ink 7">
                <a:extLst>
                  <a:ext uri="{FF2B5EF4-FFF2-40B4-BE49-F238E27FC236}">
                    <a16:creationId xmlns:a16="http://schemas.microsoft.com/office/drawing/2014/main" id="{FB17334F-7D06-4477-A9FF-646BA665B0B3}"/>
                  </a:ext>
                </a:extLst>
              </p:cNvPr>
              <p:cNvPicPr/>
              <p:nvPr/>
            </p:nvPicPr>
            <p:blipFill>
              <a:blip r:embed="rId13"/>
              <a:stretch>
                <a:fillRect/>
              </a:stretch>
            </p:blipFill>
            <p:spPr>
              <a:xfrm>
                <a:off x="7628909" y="761110"/>
                <a:ext cx="28767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9D36D8A7-9BA9-4D71-95A1-76221A2E87D3}"/>
                  </a:ext>
                </a:extLst>
              </p14:cNvPr>
              <p14:cNvContentPartPr/>
              <p14:nvPr/>
            </p14:nvContentPartPr>
            <p14:xfrm>
              <a:off x="10214069" y="1382110"/>
              <a:ext cx="226080" cy="360"/>
            </p14:xfrm>
          </p:contentPart>
        </mc:Choice>
        <mc:Fallback xmlns="">
          <p:pic>
            <p:nvPicPr>
              <p:cNvPr id="9" name="Ink 8">
                <a:extLst>
                  <a:ext uri="{FF2B5EF4-FFF2-40B4-BE49-F238E27FC236}">
                    <a16:creationId xmlns:a16="http://schemas.microsoft.com/office/drawing/2014/main" id="{9D36D8A7-9BA9-4D71-95A1-76221A2E87D3}"/>
                  </a:ext>
                </a:extLst>
              </p:cNvPr>
              <p:cNvPicPr/>
              <p:nvPr/>
            </p:nvPicPr>
            <p:blipFill>
              <a:blip r:embed="rId15"/>
              <a:stretch>
                <a:fillRect/>
              </a:stretch>
            </p:blipFill>
            <p:spPr>
              <a:xfrm>
                <a:off x="10160429" y="1274470"/>
                <a:ext cx="333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8495C01A-8498-40E7-8CAB-09287BB7351B}"/>
                  </a:ext>
                </a:extLst>
              </p14:cNvPr>
              <p14:cNvContentPartPr/>
              <p14:nvPr/>
            </p14:nvContentPartPr>
            <p14:xfrm>
              <a:off x="6701549" y="1738150"/>
              <a:ext cx="3166920" cy="46080"/>
            </p14:xfrm>
          </p:contentPart>
        </mc:Choice>
        <mc:Fallback xmlns="">
          <p:pic>
            <p:nvPicPr>
              <p:cNvPr id="10" name="Ink 9">
                <a:extLst>
                  <a:ext uri="{FF2B5EF4-FFF2-40B4-BE49-F238E27FC236}">
                    <a16:creationId xmlns:a16="http://schemas.microsoft.com/office/drawing/2014/main" id="{8495C01A-8498-40E7-8CAB-09287BB7351B}"/>
                  </a:ext>
                </a:extLst>
              </p:cNvPr>
              <p:cNvPicPr/>
              <p:nvPr/>
            </p:nvPicPr>
            <p:blipFill>
              <a:blip r:embed="rId17"/>
              <a:stretch>
                <a:fillRect/>
              </a:stretch>
            </p:blipFill>
            <p:spPr>
              <a:xfrm>
                <a:off x="6647909" y="1630510"/>
                <a:ext cx="3274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D08429C6-6395-43F2-9C6E-86CE8332D604}"/>
                  </a:ext>
                </a:extLst>
              </p14:cNvPr>
              <p14:cNvContentPartPr/>
              <p14:nvPr/>
            </p14:nvContentPartPr>
            <p14:xfrm>
              <a:off x="6801989" y="3757030"/>
              <a:ext cx="3716640" cy="112680"/>
            </p14:xfrm>
          </p:contentPart>
        </mc:Choice>
        <mc:Fallback xmlns="">
          <p:pic>
            <p:nvPicPr>
              <p:cNvPr id="11" name="Ink 10">
                <a:extLst>
                  <a:ext uri="{FF2B5EF4-FFF2-40B4-BE49-F238E27FC236}">
                    <a16:creationId xmlns:a16="http://schemas.microsoft.com/office/drawing/2014/main" id="{D08429C6-6395-43F2-9C6E-86CE8332D604}"/>
                  </a:ext>
                </a:extLst>
              </p:cNvPr>
              <p:cNvPicPr/>
              <p:nvPr/>
            </p:nvPicPr>
            <p:blipFill>
              <a:blip r:embed="rId19"/>
              <a:stretch>
                <a:fillRect/>
              </a:stretch>
            </p:blipFill>
            <p:spPr>
              <a:xfrm>
                <a:off x="6747989" y="3649390"/>
                <a:ext cx="38242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7C0DB5D1-1E39-429E-B8CB-329331C1C21F}"/>
                  </a:ext>
                </a:extLst>
              </p14:cNvPr>
              <p14:cNvContentPartPr/>
              <p14:nvPr/>
            </p14:nvContentPartPr>
            <p14:xfrm>
              <a:off x="6656909" y="4295230"/>
              <a:ext cx="3378240" cy="76680"/>
            </p14:xfrm>
          </p:contentPart>
        </mc:Choice>
        <mc:Fallback xmlns="">
          <p:pic>
            <p:nvPicPr>
              <p:cNvPr id="12" name="Ink 11">
                <a:extLst>
                  <a:ext uri="{FF2B5EF4-FFF2-40B4-BE49-F238E27FC236}">
                    <a16:creationId xmlns:a16="http://schemas.microsoft.com/office/drawing/2014/main" id="{7C0DB5D1-1E39-429E-B8CB-329331C1C21F}"/>
                  </a:ext>
                </a:extLst>
              </p:cNvPr>
              <p:cNvPicPr/>
              <p:nvPr/>
            </p:nvPicPr>
            <p:blipFill>
              <a:blip r:embed="rId21"/>
              <a:stretch>
                <a:fillRect/>
              </a:stretch>
            </p:blipFill>
            <p:spPr>
              <a:xfrm>
                <a:off x="6603269" y="4187230"/>
                <a:ext cx="34858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15C32BD7-F5C5-440E-90EE-D96838735EE0}"/>
                  </a:ext>
                </a:extLst>
              </p14:cNvPr>
              <p14:cNvContentPartPr/>
              <p14:nvPr/>
            </p14:nvContentPartPr>
            <p14:xfrm>
              <a:off x="6656909" y="4671790"/>
              <a:ext cx="1148760" cy="23760"/>
            </p14:xfrm>
          </p:contentPart>
        </mc:Choice>
        <mc:Fallback xmlns="">
          <p:pic>
            <p:nvPicPr>
              <p:cNvPr id="13" name="Ink 12">
                <a:extLst>
                  <a:ext uri="{FF2B5EF4-FFF2-40B4-BE49-F238E27FC236}">
                    <a16:creationId xmlns:a16="http://schemas.microsoft.com/office/drawing/2014/main" id="{15C32BD7-F5C5-440E-90EE-D96838735EE0}"/>
                  </a:ext>
                </a:extLst>
              </p:cNvPr>
              <p:cNvPicPr/>
              <p:nvPr/>
            </p:nvPicPr>
            <p:blipFill>
              <a:blip r:embed="rId23"/>
              <a:stretch>
                <a:fillRect/>
              </a:stretch>
            </p:blipFill>
            <p:spPr>
              <a:xfrm>
                <a:off x="6603269" y="4564150"/>
                <a:ext cx="12564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AFAF0E26-A03C-43CD-AE76-9854A80EBD58}"/>
                  </a:ext>
                </a:extLst>
              </p14:cNvPr>
              <p14:cNvContentPartPr/>
              <p14:nvPr/>
            </p14:nvContentPartPr>
            <p14:xfrm>
              <a:off x="6768509" y="5119270"/>
              <a:ext cx="1294560" cy="43920"/>
            </p14:xfrm>
          </p:contentPart>
        </mc:Choice>
        <mc:Fallback xmlns="">
          <p:pic>
            <p:nvPicPr>
              <p:cNvPr id="14" name="Ink 13">
                <a:extLst>
                  <a:ext uri="{FF2B5EF4-FFF2-40B4-BE49-F238E27FC236}">
                    <a16:creationId xmlns:a16="http://schemas.microsoft.com/office/drawing/2014/main" id="{AFAF0E26-A03C-43CD-AE76-9854A80EBD58}"/>
                  </a:ext>
                </a:extLst>
              </p:cNvPr>
              <p:cNvPicPr/>
              <p:nvPr/>
            </p:nvPicPr>
            <p:blipFill>
              <a:blip r:embed="rId25"/>
              <a:stretch>
                <a:fillRect/>
              </a:stretch>
            </p:blipFill>
            <p:spPr>
              <a:xfrm>
                <a:off x="6714869" y="5011270"/>
                <a:ext cx="1402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6D9CC0E8-B085-463A-9D27-AE731A1E1E0A}"/>
                  </a:ext>
                </a:extLst>
              </p14:cNvPr>
              <p14:cNvContentPartPr/>
              <p14:nvPr/>
            </p14:nvContentPartPr>
            <p14:xfrm>
              <a:off x="10214069" y="4750270"/>
              <a:ext cx="241920" cy="360"/>
            </p14:xfrm>
          </p:contentPart>
        </mc:Choice>
        <mc:Fallback xmlns="">
          <p:pic>
            <p:nvPicPr>
              <p:cNvPr id="15" name="Ink 14">
                <a:extLst>
                  <a:ext uri="{FF2B5EF4-FFF2-40B4-BE49-F238E27FC236}">
                    <a16:creationId xmlns:a16="http://schemas.microsoft.com/office/drawing/2014/main" id="{6D9CC0E8-B085-463A-9D27-AE731A1E1E0A}"/>
                  </a:ext>
                </a:extLst>
              </p:cNvPr>
              <p:cNvPicPr/>
              <p:nvPr/>
            </p:nvPicPr>
            <p:blipFill>
              <a:blip r:embed="rId27"/>
              <a:stretch>
                <a:fillRect/>
              </a:stretch>
            </p:blipFill>
            <p:spPr>
              <a:xfrm>
                <a:off x="10160429" y="4642270"/>
                <a:ext cx="349560" cy="216000"/>
              </a:xfrm>
              <a:prstGeom prst="rect">
                <a:avLst/>
              </a:prstGeom>
            </p:spPr>
          </p:pic>
        </mc:Fallback>
      </mc:AlternateContent>
    </p:spTree>
    <p:extLst>
      <p:ext uri="{BB962C8B-B14F-4D97-AF65-F5344CB8AC3E}">
        <p14:creationId xmlns:p14="http://schemas.microsoft.com/office/powerpoint/2010/main" val="242206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FE2D09-9045-4B2C-906F-F2467A0D1056}"/>
              </a:ext>
            </a:extLst>
          </p:cNvPr>
          <p:cNvPicPr>
            <a:picLocks noChangeAspect="1"/>
          </p:cNvPicPr>
          <p:nvPr/>
        </p:nvPicPr>
        <p:blipFill>
          <a:blip r:embed="rId2"/>
          <a:stretch>
            <a:fillRect/>
          </a:stretch>
        </p:blipFill>
        <p:spPr>
          <a:xfrm>
            <a:off x="1490097" y="0"/>
            <a:ext cx="4605903" cy="6858000"/>
          </a:xfrm>
          <a:prstGeom prst="rect">
            <a:avLst/>
          </a:prstGeom>
        </p:spPr>
      </p:pic>
      <p:pic>
        <p:nvPicPr>
          <p:cNvPr id="5" name="Picture 4">
            <a:extLst>
              <a:ext uri="{FF2B5EF4-FFF2-40B4-BE49-F238E27FC236}">
                <a16:creationId xmlns:a16="http://schemas.microsoft.com/office/drawing/2014/main" id="{2030E7B3-83C9-49BC-8631-5263257855E1}"/>
              </a:ext>
            </a:extLst>
          </p:cNvPr>
          <p:cNvPicPr>
            <a:picLocks noChangeAspect="1"/>
          </p:cNvPicPr>
          <p:nvPr/>
        </p:nvPicPr>
        <p:blipFill>
          <a:blip r:embed="rId3"/>
          <a:stretch>
            <a:fillRect/>
          </a:stretch>
        </p:blipFill>
        <p:spPr>
          <a:xfrm>
            <a:off x="6095999" y="0"/>
            <a:ext cx="4640531"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D28D3A8-8580-452E-8D91-3B0CB2ED272B}"/>
                  </a:ext>
                </a:extLst>
              </p14:cNvPr>
              <p14:cNvContentPartPr/>
              <p14:nvPr/>
            </p14:nvContentPartPr>
            <p14:xfrm>
              <a:off x="3244829" y="2638150"/>
              <a:ext cx="741960" cy="16200"/>
            </p14:xfrm>
          </p:contentPart>
        </mc:Choice>
        <mc:Fallback xmlns="">
          <p:pic>
            <p:nvPicPr>
              <p:cNvPr id="2" name="Ink 1">
                <a:extLst>
                  <a:ext uri="{FF2B5EF4-FFF2-40B4-BE49-F238E27FC236}">
                    <a16:creationId xmlns:a16="http://schemas.microsoft.com/office/drawing/2014/main" id="{1D28D3A8-8580-452E-8D91-3B0CB2ED272B}"/>
                  </a:ext>
                </a:extLst>
              </p:cNvPr>
              <p:cNvPicPr/>
              <p:nvPr/>
            </p:nvPicPr>
            <p:blipFill>
              <a:blip r:embed="rId5"/>
              <a:stretch>
                <a:fillRect/>
              </a:stretch>
            </p:blipFill>
            <p:spPr>
              <a:xfrm>
                <a:off x="3190829" y="2530150"/>
                <a:ext cx="849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798B70B-E548-4F1E-BF01-3D01947DEA7F}"/>
                  </a:ext>
                </a:extLst>
              </p14:cNvPr>
              <p14:cNvContentPartPr/>
              <p14:nvPr/>
            </p14:nvContentPartPr>
            <p14:xfrm>
              <a:off x="6679229" y="2943790"/>
              <a:ext cx="3489480" cy="23400"/>
            </p14:xfrm>
          </p:contentPart>
        </mc:Choice>
        <mc:Fallback xmlns="">
          <p:pic>
            <p:nvPicPr>
              <p:cNvPr id="4" name="Ink 3">
                <a:extLst>
                  <a:ext uri="{FF2B5EF4-FFF2-40B4-BE49-F238E27FC236}">
                    <a16:creationId xmlns:a16="http://schemas.microsoft.com/office/drawing/2014/main" id="{D798B70B-E548-4F1E-BF01-3D01947DEA7F}"/>
                  </a:ext>
                </a:extLst>
              </p:cNvPr>
              <p:cNvPicPr/>
              <p:nvPr/>
            </p:nvPicPr>
            <p:blipFill>
              <a:blip r:embed="rId7"/>
              <a:stretch>
                <a:fillRect/>
              </a:stretch>
            </p:blipFill>
            <p:spPr>
              <a:xfrm>
                <a:off x="6625589" y="2836150"/>
                <a:ext cx="3597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37F0BD8-A290-4B68-92E2-8E7BB3EE80DD}"/>
                  </a:ext>
                </a:extLst>
              </p14:cNvPr>
              <p14:cNvContentPartPr/>
              <p14:nvPr/>
            </p14:nvContentPartPr>
            <p14:xfrm>
              <a:off x="6924749" y="4259230"/>
              <a:ext cx="1828080" cy="34200"/>
            </p14:xfrm>
          </p:contentPart>
        </mc:Choice>
        <mc:Fallback xmlns="">
          <p:pic>
            <p:nvPicPr>
              <p:cNvPr id="6" name="Ink 5">
                <a:extLst>
                  <a:ext uri="{FF2B5EF4-FFF2-40B4-BE49-F238E27FC236}">
                    <a16:creationId xmlns:a16="http://schemas.microsoft.com/office/drawing/2014/main" id="{737F0BD8-A290-4B68-92E2-8E7BB3EE80DD}"/>
                  </a:ext>
                </a:extLst>
              </p:cNvPr>
              <p:cNvPicPr/>
              <p:nvPr/>
            </p:nvPicPr>
            <p:blipFill>
              <a:blip r:embed="rId9"/>
              <a:stretch>
                <a:fillRect/>
              </a:stretch>
            </p:blipFill>
            <p:spPr>
              <a:xfrm>
                <a:off x="6870749" y="4151230"/>
                <a:ext cx="19357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C90DE57-C1D2-4960-BDB3-502E206DC625}"/>
                  </a:ext>
                </a:extLst>
              </p14:cNvPr>
              <p14:cNvContentPartPr/>
              <p14:nvPr/>
            </p14:nvContentPartPr>
            <p14:xfrm>
              <a:off x="8909789" y="4236550"/>
              <a:ext cx="1461960" cy="25560"/>
            </p14:xfrm>
          </p:contentPart>
        </mc:Choice>
        <mc:Fallback xmlns="">
          <p:pic>
            <p:nvPicPr>
              <p:cNvPr id="7" name="Ink 6">
                <a:extLst>
                  <a:ext uri="{FF2B5EF4-FFF2-40B4-BE49-F238E27FC236}">
                    <a16:creationId xmlns:a16="http://schemas.microsoft.com/office/drawing/2014/main" id="{DC90DE57-C1D2-4960-BDB3-502E206DC625}"/>
                  </a:ext>
                </a:extLst>
              </p:cNvPr>
              <p:cNvPicPr/>
              <p:nvPr/>
            </p:nvPicPr>
            <p:blipFill>
              <a:blip r:embed="rId11"/>
              <a:stretch>
                <a:fillRect/>
              </a:stretch>
            </p:blipFill>
            <p:spPr>
              <a:xfrm>
                <a:off x="8855789" y="4128550"/>
                <a:ext cx="156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CC8DF1EE-072F-4BB5-97CF-731C6CB32F78}"/>
                  </a:ext>
                </a:extLst>
              </p14:cNvPr>
              <p14:cNvContentPartPr/>
              <p14:nvPr/>
            </p14:nvContentPartPr>
            <p14:xfrm>
              <a:off x="6668429" y="4671070"/>
              <a:ext cx="3554640" cy="12240"/>
            </p14:xfrm>
          </p:contentPart>
        </mc:Choice>
        <mc:Fallback xmlns="">
          <p:pic>
            <p:nvPicPr>
              <p:cNvPr id="8" name="Ink 7">
                <a:extLst>
                  <a:ext uri="{FF2B5EF4-FFF2-40B4-BE49-F238E27FC236}">
                    <a16:creationId xmlns:a16="http://schemas.microsoft.com/office/drawing/2014/main" id="{CC8DF1EE-072F-4BB5-97CF-731C6CB32F78}"/>
                  </a:ext>
                </a:extLst>
              </p:cNvPr>
              <p:cNvPicPr/>
              <p:nvPr/>
            </p:nvPicPr>
            <p:blipFill>
              <a:blip r:embed="rId13"/>
              <a:stretch>
                <a:fillRect/>
              </a:stretch>
            </p:blipFill>
            <p:spPr>
              <a:xfrm>
                <a:off x="6614429" y="4563430"/>
                <a:ext cx="3662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A9D26B96-946D-4CC8-94CD-0F843678AE48}"/>
                  </a:ext>
                </a:extLst>
              </p14:cNvPr>
              <p14:cNvContentPartPr/>
              <p14:nvPr/>
            </p14:nvContentPartPr>
            <p14:xfrm>
              <a:off x="6501029" y="5117830"/>
              <a:ext cx="3748680" cy="34200"/>
            </p14:xfrm>
          </p:contentPart>
        </mc:Choice>
        <mc:Fallback xmlns="">
          <p:pic>
            <p:nvPicPr>
              <p:cNvPr id="9" name="Ink 8">
                <a:extLst>
                  <a:ext uri="{FF2B5EF4-FFF2-40B4-BE49-F238E27FC236}">
                    <a16:creationId xmlns:a16="http://schemas.microsoft.com/office/drawing/2014/main" id="{A9D26B96-946D-4CC8-94CD-0F843678AE48}"/>
                  </a:ext>
                </a:extLst>
              </p:cNvPr>
              <p:cNvPicPr/>
              <p:nvPr/>
            </p:nvPicPr>
            <p:blipFill>
              <a:blip r:embed="rId15"/>
              <a:stretch>
                <a:fillRect/>
              </a:stretch>
            </p:blipFill>
            <p:spPr>
              <a:xfrm>
                <a:off x="6447029" y="5009830"/>
                <a:ext cx="38563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DDD20C50-3CE9-43CC-8327-AC65227F2B51}"/>
                  </a:ext>
                </a:extLst>
              </p14:cNvPr>
              <p14:cNvContentPartPr/>
              <p14:nvPr/>
            </p14:nvContentPartPr>
            <p14:xfrm>
              <a:off x="6567989" y="5474230"/>
              <a:ext cx="3613680" cy="68040"/>
            </p14:xfrm>
          </p:contentPart>
        </mc:Choice>
        <mc:Fallback xmlns="">
          <p:pic>
            <p:nvPicPr>
              <p:cNvPr id="10" name="Ink 9">
                <a:extLst>
                  <a:ext uri="{FF2B5EF4-FFF2-40B4-BE49-F238E27FC236}">
                    <a16:creationId xmlns:a16="http://schemas.microsoft.com/office/drawing/2014/main" id="{DDD20C50-3CE9-43CC-8327-AC65227F2B51}"/>
                  </a:ext>
                </a:extLst>
              </p:cNvPr>
              <p:cNvPicPr/>
              <p:nvPr/>
            </p:nvPicPr>
            <p:blipFill>
              <a:blip r:embed="rId17"/>
              <a:stretch>
                <a:fillRect/>
              </a:stretch>
            </p:blipFill>
            <p:spPr>
              <a:xfrm>
                <a:off x="6514349" y="5366230"/>
                <a:ext cx="3721320" cy="283680"/>
              </a:xfrm>
              <a:prstGeom prst="rect">
                <a:avLst/>
              </a:prstGeom>
            </p:spPr>
          </p:pic>
        </mc:Fallback>
      </mc:AlternateContent>
    </p:spTree>
    <p:extLst>
      <p:ext uri="{BB962C8B-B14F-4D97-AF65-F5344CB8AC3E}">
        <p14:creationId xmlns:p14="http://schemas.microsoft.com/office/powerpoint/2010/main" val="277961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8A9D1-4ACE-4772-BDF5-5D556B10B5F6}"/>
              </a:ext>
            </a:extLst>
          </p:cNvPr>
          <p:cNvPicPr>
            <a:picLocks noChangeAspect="1"/>
          </p:cNvPicPr>
          <p:nvPr/>
        </p:nvPicPr>
        <p:blipFill>
          <a:blip r:embed="rId2"/>
          <a:stretch>
            <a:fillRect/>
          </a:stretch>
        </p:blipFill>
        <p:spPr>
          <a:xfrm>
            <a:off x="1519218" y="0"/>
            <a:ext cx="4576782" cy="6858000"/>
          </a:xfrm>
          <a:prstGeom prst="rect">
            <a:avLst/>
          </a:prstGeom>
        </p:spPr>
      </p:pic>
      <p:pic>
        <p:nvPicPr>
          <p:cNvPr id="5" name="Picture 4">
            <a:extLst>
              <a:ext uri="{FF2B5EF4-FFF2-40B4-BE49-F238E27FC236}">
                <a16:creationId xmlns:a16="http://schemas.microsoft.com/office/drawing/2014/main" id="{967A511B-D3E4-40FF-880C-7FDBF431CF37}"/>
              </a:ext>
            </a:extLst>
          </p:cNvPr>
          <p:cNvPicPr>
            <a:picLocks noChangeAspect="1"/>
          </p:cNvPicPr>
          <p:nvPr/>
        </p:nvPicPr>
        <p:blipFill>
          <a:blip r:embed="rId3"/>
          <a:stretch>
            <a:fillRect/>
          </a:stretch>
        </p:blipFill>
        <p:spPr>
          <a:xfrm>
            <a:off x="6095999" y="0"/>
            <a:ext cx="4591497"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ED71060-C951-46CB-8BC7-06FE9C85DF97}"/>
                  </a:ext>
                </a:extLst>
              </p14:cNvPr>
              <p14:cNvContentPartPr/>
              <p14:nvPr/>
            </p14:nvContentPartPr>
            <p14:xfrm>
              <a:off x="2029109" y="993670"/>
              <a:ext cx="3700080" cy="99720"/>
            </p14:xfrm>
          </p:contentPart>
        </mc:Choice>
        <mc:Fallback xmlns="">
          <p:pic>
            <p:nvPicPr>
              <p:cNvPr id="2" name="Ink 1">
                <a:extLst>
                  <a:ext uri="{FF2B5EF4-FFF2-40B4-BE49-F238E27FC236}">
                    <a16:creationId xmlns:a16="http://schemas.microsoft.com/office/drawing/2014/main" id="{3ED71060-C951-46CB-8BC7-06FE9C85DF97}"/>
                  </a:ext>
                </a:extLst>
              </p:cNvPr>
              <p:cNvPicPr/>
              <p:nvPr/>
            </p:nvPicPr>
            <p:blipFill>
              <a:blip r:embed="rId5"/>
              <a:stretch>
                <a:fillRect/>
              </a:stretch>
            </p:blipFill>
            <p:spPr>
              <a:xfrm>
                <a:off x="1975469" y="886030"/>
                <a:ext cx="38077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E54ADF5-1C99-46C9-9A40-8B7EC05D1C2A}"/>
                  </a:ext>
                </a:extLst>
              </p14:cNvPr>
              <p14:cNvContentPartPr/>
              <p14:nvPr/>
            </p14:nvContentPartPr>
            <p14:xfrm>
              <a:off x="2018309" y="1381390"/>
              <a:ext cx="2329920" cy="45720"/>
            </p14:xfrm>
          </p:contentPart>
        </mc:Choice>
        <mc:Fallback xmlns="">
          <p:pic>
            <p:nvPicPr>
              <p:cNvPr id="4" name="Ink 3">
                <a:extLst>
                  <a:ext uri="{FF2B5EF4-FFF2-40B4-BE49-F238E27FC236}">
                    <a16:creationId xmlns:a16="http://schemas.microsoft.com/office/drawing/2014/main" id="{AE54ADF5-1C99-46C9-9A40-8B7EC05D1C2A}"/>
                  </a:ext>
                </a:extLst>
              </p:cNvPr>
              <p:cNvPicPr/>
              <p:nvPr/>
            </p:nvPicPr>
            <p:blipFill>
              <a:blip r:embed="rId7"/>
              <a:stretch>
                <a:fillRect/>
              </a:stretch>
            </p:blipFill>
            <p:spPr>
              <a:xfrm>
                <a:off x="1964309" y="1273750"/>
                <a:ext cx="24375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92C4372-B391-4397-9B11-39DCC5ABB9B7}"/>
                  </a:ext>
                </a:extLst>
              </p14:cNvPr>
              <p14:cNvContentPartPr/>
              <p14:nvPr/>
            </p14:nvContentPartPr>
            <p14:xfrm>
              <a:off x="4627589" y="1304350"/>
              <a:ext cx="979560" cy="71640"/>
            </p14:xfrm>
          </p:contentPart>
        </mc:Choice>
        <mc:Fallback xmlns="">
          <p:pic>
            <p:nvPicPr>
              <p:cNvPr id="6" name="Ink 5">
                <a:extLst>
                  <a:ext uri="{FF2B5EF4-FFF2-40B4-BE49-F238E27FC236}">
                    <a16:creationId xmlns:a16="http://schemas.microsoft.com/office/drawing/2014/main" id="{992C4372-B391-4397-9B11-39DCC5ABB9B7}"/>
                  </a:ext>
                </a:extLst>
              </p:cNvPr>
              <p:cNvPicPr/>
              <p:nvPr/>
            </p:nvPicPr>
            <p:blipFill>
              <a:blip r:embed="rId9"/>
              <a:stretch>
                <a:fillRect/>
              </a:stretch>
            </p:blipFill>
            <p:spPr>
              <a:xfrm>
                <a:off x="4573589" y="1196350"/>
                <a:ext cx="10872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E5C88A5-4F61-485B-ADE9-ECEA0907D41D}"/>
                  </a:ext>
                </a:extLst>
              </p14:cNvPr>
              <p14:cNvContentPartPr/>
              <p14:nvPr/>
            </p14:nvContentPartPr>
            <p14:xfrm>
              <a:off x="1984469" y="2162230"/>
              <a:ext cx="1708920" cy="101520"/>
            </p14:xfrm>
          </p:contentPart>
        </mc:Choice>
        <mc:Fallback xmlns="">
          <p:pic>
            <p:nvPicPr>
              <p:cNvPr id="7" name="Ink 6">
                <a:extLst>
                  <a:ext uri="{FF2B5EF4-FFF2-40B4-BE49-F238E27FC236}">
                    <a16:creationId xmlns:a16="http://schemas.microsoft.com/office/drawing/2014/main" id="{EE5C88A5-4F61-485B-ADE9-ECEA0907D41D}"/>
                  </a:ext>
                </a:extLst>
              </p:cNvPr>
              <p:cNvPicPr/>
              <p:nvPr/>
            </p:nvPicPr>
            <p:blipFill>
              <a:blip r:embed="rId11"/>
              <a:stretch>
                <a:fillRect/>
              </a:stretch>
            </p:blipFill>
            <p:spPr>
              <a:xfrm>
                <a:off x="1930829" y="2054590"/>
                <a:ext cx="18165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A2F6280F-5DC5-438D-8C39-D3B232063D0E}"/>
                  </a:ext>
                </a:extLst>
              </p14:cNvPr>
              <p14:cNvContentPartPr/>
              <p14:nvPr/>
            </p14:nvContentPartPr>
            <p14:xfrm>
              <a:off x="5385749" y="1706110"/>
              <a:ext cx="453960" cy="44640"/>
            </p14:xfrm>
          </p:contentPart>
        </mc:Choice>
        <mc:Fallback xmlns="">
          <p:pic>
            <p:nvPicPr>
              <p:cNvPr id="8" name="Ink 7">
                <a:extLst>
                  <a:ext uri="{FF2B5EF4-FFF2-40B4-BE49-F238E27FC236}">
                    <a16:creationId xmlns:a16="http://schemas.microsoft.com/office/drawing/2014/main" id="{A2F6280F-5DC5-438D-8C39-D3B232063D0E}"/>
                  </a:ext>
                </a:extLst>
              </p:cNvPr>
              <p:cNvPicPr/>
              <p:nvPr/>
            </p:nvPicPr>
            <p:blipFill>
              <a:blip r:embed="rId13"/>
              <a:stretch>
                <a:fillRect/>
              </a:stretch>
            </p:blipFill>
            <p:spPr>
              <a:xfrm>
                <a:off x="5332109" y="1598110"/>
                <a:ext cx="5616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3625AE7D-616F-49D0-A923-13B7E5DABB44}"/>
                  </a:ext>
                </a:extLst>
              </p14:cNvPr>
              <p14:cNvContentPartPr/>
              <p14:nvPr/>
            </p14:nvContentPartPr>
            <p14:xfrm>
              <a:off x="1995989" y="1716550"/>
              <a:ext cx="3322080" cy="78840"/>
            </p14:xfrm>
          </p:contentPart>
        </mc:Choice>
        <mc:Fallback xmlns="">
          <p:pic>
            <p:nvPicPr>
              <p:cNvPr id="9" name="Ink 8">
                <a:extLst>
                  <a:ext uri="{FF2B5EF4-FFF2-40B4-BE49-F238E27FC236}">
                    <a16:creationId xmlns:a16="http://schemas.microsoft.com/office/drawing/2014/main" id="{3625AE7D-616F-49D0-A923-13B7E5DABB44}"/>
                  </a:ext>
                </a:extLst>
              </p:cNvPr>
              <p:cNvPicPr/>
              <p:nvPr/>
            </p:nvPicPr>
            <p:blipFill>
              <a:blip r:embed="rId15"/>
              <a:stretch>
                <a:fillRect/>
              </a:stretch>
            </p:blipFill>
            <p:spPr>
              <a:xfrm>
                <a:off x="1941989" y="1608550"/>
                <a:ext cx="34297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82738C85-E94B-4919-B06E-90EFC06C215F}"/>
                  </a:ext>
                </a:extLst>
              </p14:cNvPr>
              <p14:cNvContentPartPr/>
              <p14:nvPr/>
            </p14:nvContentPartPr>
            <p14:xfrm>
              <a:off x="4839629" y="4337710"/>
              <a:ext cx="637560" cy="360"/>
            </p14:xfrm>
          </p:contentPart>
        </mc:Choice>
        <mc:Fallback xmlns="">
          <p:pic>
            <p:nvPicPr>
              <p:cNvPr id="10" name="Ink 9">
                <a:extLst>
                  <a:ext uri="{FF2B5EF4-FFF2-40B4-BE49-F238E27FC236}">
                    <a16:creationId xmlns:a16="http://schemas.microsoft.com/office/drawing/2014/main" id="{82738C85-E94B-4919-B06E-90EFC06C215F}"/>
                  </a:ext>
                </a:extLst>
              </p:cNvPr>
              <p:cNvPicPr/>
              <p:nvPr/>
            </p:nvPicPr>
            <p:blipFill>
              <a:blip r:embed="rId17"/>
              <a:stretch>
                <a:fillRect/>
              </a:stretch>
            </p:blipFill>
            <p:spPr>
              <a:xfrm>
                <a:off x="4785629" y="4229710"/>
                <a:ext cx="745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2E358BCA-C4BF-4E8C-BB13-69F8FDDEBF26}"/>
                  </a:ext>
                </a:extLst>
              </p14:cNvPr>
              <p14:cNvContentPartPr/>
              <p14:nvPr/>
            </p14:nvContentPartPr>
            <p14:xfrm>
              <a:off x="1984469" y="4559470"/>
              <a:ext cx="3637080" cy="101880"/>
            </p14:xfrm>
          </p:contentPart>
        </mc:Choice>
        <mc:Fallback xmlns="">
          <p:pic>
            <p:nvPicPr>
              <p:cNvPr id="11" name="Ink 10">
                <a:extLst>
                  <a:ext uri="{FF2B5EF4-FFF2-40B4-BE49-F238E27FC236}">
                    <a16:creationId xmlns:a16="http://schemas.microsoft.com/office/drawing/2014/main" id="{2E358BCA-C4BF-4E8C-BB13-69F8FDDEBF26}"/>
                  </a:ext>
                </a:extLst>
              </p:cNvPr>
              <p:cNvPicPr/>
              <p:nvPr/>
            </p:nvPicPr>
            <p:blipFill>
              <a:blip r:embed="rId19"/>
              <a:stretch>
                <a:fillRect/>
              </a:stretch>
            </p:blipFill>
            <p:spPr>
              <a:xfrm>
                <a:off x="1930829" y="4451470"/>
                <a:ext cx="37447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DB9E5FD6-509C-4841-A18D-3D02A9C616BA}"/>
                  </a:ext>
                </a:extLst>
              </p14:cNvPr>
              <p14:cNvContentPartPr/>
              <p14:nvPr/>
            </p14:nvContentPartPr>
            <p14:xfrm>
              <a:off x="2118389" y="5046910"/>
              <a:ext cx="2693880" cy="38520"/>
            </p14:xfrm>
          </p:contentPart>
        </mc:Choice>
        <mc:Fallback xmlns="">
          <p:pic>
            <p:nvPicPr>
              <p:cNvPr id="12" name="Ink 11">
                <a:extLst>
                  <a:ext uri="{FF2B5EF4-FFF2-40B4-BE49-F238E27FC236}">
                    <a16:creationId xmlns:a16="http://schemas.microsoft.com/office/drawing/2014/main" id="{DB9E5FD6-509C-4841-A18D-3D02A9C616BA}"/>
                  </a:ext>
                </a:extLst>
              </p:cNvPr>
              <p:cNvPicPr/>
              <p:nvPr/>
            </p:nvPicPr>
            <p:blipFill>
              <a:blip r:embed="rId21"/>
              <a:stretch>
                <a:fillRect/>
              </a:stretch>
            </p:blipFill>
            <p:spPr>
              <a:xfrm>
                <a:off x="2064749" y="4938910"/>
                <a:ext cx="2801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011B4EC9-8718-4EF3-8613-E4E1559EEAB1}"/>
                  </a:ext>
                </a:extLst>
              </p14:cNvPr>
              <p14:cNvContentPartPr/>
              <p14:nvPr/>
            </p14:nvContentPartPr>
            <p14:xfrm>
              <a:off x="4370909" y="5485750"/>
              <a:ext cx="1198440" cy="34200"/>
            </p14:xfrm>
          </p:contentPart>
        </mc:Choice>
        <mc:Fallback xmlns="">
          <p:pic>
            <p:nvPicPr>
              <p:cNvPr id="13" name="Ink 12">
                <a:extLst>
                  <a:ext uri="{FF2B5EF4-FFF2-40B4-BE49-F238E27FC236}">
                    <a16:creationId xmlns:a16="http://schemas.microsoft.com/office/drawing/2014/main" id="{011B4EC9-8718-4EF3-8613-E4E1559EEAB1}"/>
                  </a:ext>
                </a:extLst>
              </p:cNvPr>
              <p:cNvPicPr/>
              <p:nvPr/>
            </p:nvPicPr>
            <p:blipFill>
              <a:blip r:embed="rId23"/>
              <a:stretch>
                <a:fillRect/>
              </a:stretch>
            </p:blipFill>
            <p:spPr>
              <a:xfrm>
                <a:off x="4316909" y="5377750"/>
                <a:ext cx="1306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B23DBF48-9D60-4B15-9AA0-C1102DDCF0BD}"/>
                  </a:ext>
                </a:extLst>
              </p14:cNvPr>
              <p14:cNvContentPartPr/>
              <p14:nvPr/>
            </p14:nvContentPartPr>
            <p14:xfrm>
              <a:off x="6634589" y="902230"/>
              <a:ext cx="768960" cy="12240"/>
            </p14:xfrm>
          </p:contentPart>
        </mc:Choice>
        <mc:Fallback xmlns="">
          <p:pic>
            <p:nvPicPr>
              <p:cNvPr id="14" name="Ink 13">
                <a:extLst>
                  <a:ext uri="{FF2B5EF4-FFF2-40B4-BE49-F238E27FC236}">
                    <a16:creationId xmlns:a16="http://schemas.microsoft.com/office/drawing/2014/main" id="{B23DBF48-9D60-4B15-9AA0-C1102DDCF0BD}"/>
                  </a:ext>
                </a:extLst>
              </p:cNvPr>
              <p:cNvPicPr/>
              <p:nvPr/>
            </p:nvPicPr>
            <p:blipFill>
              <a:blip r:embed="rId25"/>
              <a:stretch>
                <a:fillRect/>
              </a:stretch>
            </p:blipFill>
            <p:spPr>
              <a:xfrm>
                <a:off x="6580949" y="794230"/>
                <a:ext cx="876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03A93BC1-70A5-4D48-AF54-3FDB4418E95D}"/>
                  </a:ext>
                </a:extLst>
              </p14:cNvPr>
              <p14:cNvContentPartPr/>
              <p14:nvPr/>
            </p14:nvContentPartPr>
            <p14:xfrm>
              <a:off x="6969389" y="1739230"/>
              <a:ext cx="1782360" cy="134640"/>
            </p14:xfrm>
          </p:contentPart>
        </mc:Choice>
        <mc:Fallback xmlns="">
          <p:pic>
            <p:nvPicPr>
              <p:cNvPr id="15" name="Ink 14">
                <a:extLst>
                  <a:ext uri="{FF2B5EF4-FFF2-40B4-BE49-F238E27FC236}">
                    <a16:creationId xmlns:a16="http://schemas.microsoft.com/office/drawing/2014/main" id="{03A93BC1-70A5-4D48-AF54-3FDB4418E95D}"/>
                  </a:ext>
                </a:extLst>
              </p:cNvPr>
              <p:cNvPicPr/>
              <p:nvPr/>
            </p:nvPicPr>
            <p:blipFill>
              <a:blip r:embed="rId27"/>
              <a:stretch>
                <a:fillRect/>
              </a:stretch>
            </p:blipFill>
            <p:spPr>
              <a:xfrm>
                <a:off x="6915389" y="1631590"/>
                <a:ext cx="18900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F4020B81-5BB4-4B13-9782-4CD039017747}"/>
                  </a:ext>
                </a:extLst>
              </p14:cNvPr>
              <p14:cNvContentPartPr/>
              <p14:nvPr/>
            </p14:nvContentPartPr>
            <p14:xfrm>
              <a:off x="8374469" y="1805830"/>
              <a:ext cx="401400" cy="11880"/>
            </p14:xfrm>
          </p:contentPart>
        </mc:Choice>
        <mc:Fallback xmlns="">
          <p:pic>
            <p:nvPicPr>
              <p:cNvPr id="16" name="Ink 15">
                <a:extLst>
                  <a:ext uri="{FF2B5EF4-FFF2-40B4-BE49-F238E27FC236}">
                    <a16:creationId xmlns:a16="http://schemas.microsoft.com/office/drawing/2014/main" id="{F4020B81-5BB4-4B13-9782-4CD039017747}"/>
                  </a:ext>
                </a:extLst>
              </p:cNvPr>
              <p:cNvPicPr/>
              <p:nvPr/>
            </p:nvPicPr>
            <p:blipFill>
              <a:blip r:embed="rId29"/>
              <a:stretch>
                <a:fillRect/>
              </a:stretch>
            </p:blipFill>
            <p:spPr>
              <a:xfrm>
                <a:off x="8320469" y="1697830"/>
                <a:ext cx="509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62D0F15C-779D-4033-A770-BC9D072ECE5C}"/>
                  </a:ext>
                </a:extLst>
              </p14:cNvPr>
              <p14:cNvContentPartPr/>
              <p14:nvPr/>
            </p14:nvContentPartPr>
            <p14:xfrm>
              <a:off x="6579149" y="2563270"/>
              <a:ext cx="2766240" cy="91800"/>
            </p14:xfrm>
          </p:contentPart>
        </mc:Choice>
        <mc:Fallback xmlns="">
          <p:pic>
            <p:nvPicPr>
              <p:cNvPr id="17" name="Ink 16">
                <a:extLst>
                  <a:ext uri="{FF2B5EF4-FFF2-40B4-BE49-F238E27FC236}">
                    <a16:creationId xmlns:a16="http://schemas.microsoft.com/office/drawing/2014/main" id="{62D0F15C-779D-4033-A770-BC9D072ECE5C}"/>
                  </a:ext>
                </a:extLst>
              </p:cNvPr>
              <p:cNvPicPr/>
              <p:nvPr/>
            </p:nvPicPr>
            <p:blipFill>
              <a:blip r:embed="rId31"/>
              <a:stretch>
                <a:fillRect/>
              </a:stretch>
            </p:blipFill>
            <p:spPr>
              <a:xfrm>
                <a:off x="6525149" y="2455270"/>
                <a:ext cx="28738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D7BCF9DF-F06F-4BC6-98B3-B4AD9A6BAC7B}"/>
                  </a:ext>
                </a:extLst>
              </p14:cNvPr>
              <p14:cNvContentPartPr/>
              <p14:nvPr/>
            </p14:nvContentPartPr>
            <p14:xfrm>
              <a:off x="9288509" y="2184550"/>
              <a:ext cx="824760" cy="45360"/>
            </p14:xfrm>
          </p:contentPart>
        </mc:Choice>
        <mc:Fallback xmlns="">
          <p:pic>
            <p:nvPicPr>
              <p:cNvPr id="18" name="Ink 17">
                <a:extLst>
                  <a:ext uri="{FF2B5EF4-FFF2-40B4-BE49-F238E27FC236}">
                    <a16:creationId xmlns:a16="http://schemas.microsoft.com/office/drawing/2014/main" id="{D7BCF9DF-F06F-4BC6-98B3-B4AD9A6BAC7B}"/>
                  </a:ext>
                </a:extLst>
              </p:cNvPr>
              <p:cNvPicPr/>
              <p:nvPr/>
            </p:nvPicPr>
            <p:blipFill>
              <a:blip r:embed="rId33"/>
              <a:stretch>
                <a:fillRect/>
              </a:stretch>
            </p:blipFill>
            <p:spPr>
              <a:xfrm>
                <a:off x="9234869" y="2076910"/>
                <a:ext cx="932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85C4CA6F-A18F-497E-8B6E-CCA436E46B3D}"/>
                  </a:ext>
                </a:extLst>
              </p14:cNvPr>
              <p14:cNvContentPartPr/>
              <p14:nvPr/>
            </p14:nvContentPartPr>
            <p14:xfrm>
              <a:off x="9534389" y="2608270"/>
              <a:ext cx="752400" cy="35640"/>
            </p14:xfrm>
          </p:contentPart>
        </mc:Choice>
        <mc:Fallback xmlns="">
          <p:pic>
            <p:nvPicPr>
              <p:cNvPr id="19" name="Ink 18">
                <a:extLst>
                  <a:ext uri="{FF2B5EF4-FFF2-40B4-BE49-F238E27FC236}">
                    <a16:creationId xmlns:a16="http://schemas.microsoft.com/office/drawing/2014/main" id="{85C4CA6F-A18F-497E-8B6E-CCA436E46B3D}"/>
                  </a:ext>
                </a:extLst>
              </p:cNvPr>
              <p:cNvPicPr/>
              <p:nvPr/>
            </p:nvPicPr>
            <p:blipFill>
              <a:blip r:embed="rId35"/>
              <a:stretch>
                <a:fillRect/>
              </a:stretch>
            </p:blipFill>
            <p:spPr>
              <a:xfrm>
                <a:off x="9480389" y="2500630"/>
                <a:ext cx="860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9D7520EB-2E2B-491F-88BF-93AC2EF7D120}"/>
                  </a:ext>
                </a:extLst>
              </p14:cNvPr>
              <p14:cNvContentPartPr/>
              <p14:nvPr/>
            </p14:nvContentPartPr>
            <p14:xfrm>
              <a:off x="8753189" y="2674870"/>
              <a:ext cx="879840" cy="57600"/>
            </p14:xfrm>
          </p:contentPart>
        </mc:Choice>
        <mc:Fallback xmlns="">
          <p:pic>
            <p:nvPicPr>
              <p:cNvPr id="20" name="Ink 19">
                <a:extLst>
                  <a:ext uri="{FF2B5EF4-FFF2-40B4-BE49-F238E27FC236}">
                    <a16:creationId xmlns:a16="http://schemas.microsoft.com/office/drawing/2014/main" id="{9D7520EB-2E2B-491F-88BF-93AC2EF7D120}"/>
                  </a:ext>
                </a:extLst>
              </p:cNvPr>
              <p:cNvPicPr/>
              <p:nvPr/>
            </p:nvPicPr>
            <p:blipFill>
              <a:blip r:embed="rId37"/>
              <a:stretch>
                <a:fillRect/>
              </a:stretch>
            </p:blipFill>
            <p:spPr>
              <a:xfrm>
                <a:off x="8699549" y="2566870"/>
                <a:ext cx="987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54F81FA7-C6DB-471F-ADA8-93B91752183E}"/>
                  </a:ext>
                </a:extLst>
              </p14:cNvPr>
              <p14:cNvContentPartPr/>
              <p14:nvPr/>
            </p14:nvContentPartPr>
            <p14:xfrm>
              <a:off x="8385269" y="2653270"/>
              <a:ext cx="1158120" cy="35640"/>
            </p14:xfrm>
          </p:contentPart>
        </mc:Choice>
        <mc:Fallback xmlns="">
          <p:pic>
            <p:nvPicPr>
              <p:cNvPr id="21" name="Ink 20">
                <a:extLst>
                  <a:ext uri="{FF2B5EF4-FFF2-40B4-BE49-F238E27FC236}">
                    <a16:creationId xmlns:a16="http://schemas.microsoft.com/office/drawing/2014/main" id="{54F81FA7-C6DB-471F-ADA8-93B91752183E}"/>
                  </a:ext>
                </a:extLst>
              </p:cNvPr>
              <p:cNvPicPr/>
              <p:nvPr/>
            </p:nvPicPr>
            <p:blipFill>
              <a:blip r:embed="rId39"/>
              <a:stretch>
                <a:fillRect/>
              </a:stretch>
            </p:blipFill>
            <p:spPr>
              <a:xfrm>
                <a:off x="8331629" y="2545630"/>
                <a:ext cx="1265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37D875BA-8402-4700-8949-62D6AEEDB703}"/>
                  </a:ext>
                </a:extLst>
              </p14:cNvPr>
              <p14:cNvContentPartPr/>
              <p14:nvPr/>
            </p14:nvContentPartPr>
            <p14:xfrm>
              <a:off x="9310829" y="2574790"/>
              <a:ext cx="307800" cy="15480"/>
            </p14:xfrm>
          </p:contentPart>
        </mc:Choice>
        <mc:Fallback xmlns="">
          <p:pic>
            <p:nvPicPr>
              <p:cNvPr id="22" name="Ink 21">
                <a:extLst>
                  <a:ext uri="{FF2B5EF4-FFF2-40B4-BE49-F238E27FC236}">
                    <a16:creationId xmlns:a16="http://schemas.microsoft.com/office/drawing/2014/main" id="{37D875BA-8402-4700-8949-62D6AEEDB703}"/>
                  </a:ext>
                </a:extLst>
              </p:cNvPr>
              <p:cNvPicPr/>
              <p:nvPr/>
            </p:nvPicPr>
            <p:blipFill>
              <a:blip r:embed="rId41"/>
              <a:stretch>
                <a:fillRect/>
              </a:stretch>
            </p:blipFill>
            <p:spPr>
              <a:xfrm>
                <a:off x="9257189" y="2467150"/>
                <a:ext cx="415440" cy="231120"/>
              </a:xfrm>
              <a:prstGeom prst="rect">
                <a:avLst/>
              </a:prstGeom>
            </p:spPr>
          </p:pic>
        </mc:Fallback>
      </mc:AlternateContent>
    </p:spTree>
    <p:extLst>
      <p:ext uri="{BB962C8B-B14F-4D97-AF65-F5344CB8AC3E}">
        <p14:creationId xmlns:p14="http://schemas.microsoft.com/office/powerpoint/2010/main" val="399610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0932F-826B-42CF-8195-47FE09E243DB}"/>
              </a:ext>
            </a:extLst>
          </p:cNvPr>
          <p:cNvPicPr>
            <a:picLocks noChangeAspect="1"/>
          </p:cNvPicPr>
          <p:nvPr/>
        </p:nvPicPr>
        <p:blipFill>
          <a:blip r:embed="rId2"/>
          <a:stretch>
            <a:fillRect/>
          </a:stretch>
        </p:blipFill>
        <p:spPr>
          <a:xfrm>
            <a:off x="0" y="0"/>
            <a:ext cx="4596165" cy="6858000"/>
          </a:xfrm>
          <a:prstGeom prst="rect">
            <a:avLst/>
          </a:prstGeom>
        </p:spPr>
      </p:pic>
      <p:pic>
        <p:nvPicPr>
          <p:cNvPr id="3" name="Picture 2">
            <a:extLst>
              <a:ext uri="{FF2B5EF4-FFF2-40B4-BE49-F238E27FC236}">
                <a16:creationId xmlns:a16="http://schemas.microsoft.com/office/drawing/2014/main" id="{95FCF112-FD86-4EEE-9275-052415FC60F1}"/>
              </a:ext>
            </a:extLst>
          </p:cNvPr>
          <p:cNvPicPr>
            <a:picLocks noChangeAspect="1"/>
          </p:cNvPicPr>
          <p:nvPr/>
        </p:nvPicPr>
        <p:blipFill>
          <a:blip r:embed="rId3"/>
          <a:stretch>
            <a:fillRect/>
          </a:stretch>
        </p:blipFill>
        <p:spPr>
          <a:xfrm>
            <a:off x="5288064" y="0"/>
            <a:ext cx="5080261" cy="686637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BDC4E29-E01A-4AD1-8B3C-17D3D9F928FA}"/>
                  </a:ext>
                </a:extLst>
              </p14:cNvPr>
              <p14:cNvContentPartPr/>
              <p14:nvPr/>
            </p14:nvContentPartPr>
            <p14:xfrm>
              <a:off x="702509" y="1716550"/>
              <a:ext cx="3356280" cy="102240"/>
            </p14:xfrm>
          </p:contentPart>
        </mc:Choice>
        <mc:Fallback xmlns="">
          <p:pic>
            <p:nvPicPr>
              <p:cNvPr id="5" name="Ink 4">
                <a:extLst>
                  <a:ext uri="{FF2B5EF4-FFF2-40B4-BE49-F238E27FC236}">
                    <a16:creationId xmlns:a16="http://schemas.microsoft.com/office/drawing/2014/main" id="{DBDC4E29-E01A-4AD1-8B3C-17D3D9F928FA}"/>
                  </a:ext>
                </a:extLst>
              </p:cNvPr>
              <p:cNvPicPr/>
              <p:nvPr/>
            </p:nvPicPr>
            <p:blipFill>
              <a:blip r:embed="rId5"/>
              <a:stretch>
                <a:fillRect/>
              </a:stretch>
            </p:blipFill>
            <p:spPr>
              <a:xfrm>
                <a:off x="648509" y="1608550"/>
                <a:ext cx="34639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C43C69B-7590-4A9A-A305-7FBD02A5CCD2}"/>
                  </a:ext>
                </a:extLst>
              </p14:cNvPr>
              <p14:cNvContentPartPr/>
              <p14:nvPr/>
            </p14:nvContentPartPr>
            <p14:xfrm>
              <a:off x="545909" y="2206510"/>
              <a:ext cx="1539000" cy="36360"/>
            </p14:xfrm>
          </p:contentPart>
        </mc:Choice>
        <mc:Fallback xmlns="">
          <p:pic>
            <p:nvPicPr>
              <p:cNvPr id="7" name="Ink 6">
                <a:extLst>
                  <a:ext uri="{FF2B5EF4-FFF2-40B4-BE49-F238E27FC236}">
                    <a16:creationId xmlns:a16="http://schemas.microsoft.com/office/drawing/2014/main" id="{4C43C69B-7590-4A9A-A305-7FBD02A5CCD2}"/>
                  </a:ext>
                </a:extLst>
              </p:cNvPr>
              <p:cNvPicPr/>
              <p:nvPr/>
            </p:nvPicPr>
            <p:blipFill>
              <a:blip r:embed="rId7"/>
              <a:stretch>
                <a:fillRect/>
              </a:stretch>
            </p:blipFill>
            <p:spPr>
              <a:xfrm>
                <a:off x="492269" y="2098510"/>
                <a:ext cx="1646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6D159FA-B144-45AD-A31F-381E906D1E4F}"/>
                  </a:ext>
                </a:extLst>
              </p14:cNvPr>
              <p14:cNvContentPartPr/>
              <p14:nvPr/>
            </p14:nvContentPartPr>
            <p14:xfrm>
              <a:off x="3423029" y="2161150"/>
              <a:ext cx="681480" cy="24480"/>
            </p14:xfrm>
          </p:contentPart>
        </mc:Choice>
        <mc:Fallback xmlns="">
          <p:pic>
            <p:nvPicPr>
              <p:cNvPr id="8" name="Ink 7">
                <a:extLst>
                  <a:ext uri="{FF2B5EF4-FFF2-40B4-BE49-F238E27FC236}">
                    <a16:creationId xmlns:a16="http://schemas.microsoft.com/office/drawing/2014/main" id="{96D159FA-B144-45AD-A31F-381E906D1E4F}"/>
                  </a:ext>
                </a:extLst>
              </p:cNvPr>
              <p:cNvPicPr/>
              <p:nvPr/>
            </p:nvPicPr>
            <p:blipFill>
              <a:blip r:embed="rId9"/>
              <a:stretch>
                <a:fillRect/>
              </a:stretch>
            </p:blipFill>
            <p:spPr>
              <a:xfrm>
                <a:off x="3369029" y="2053150"/>
                <a:ext cx="789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92E1B61-07D6-486F-AAF5-04989B8DD0A3}"/>
                  </a:ext>
                </a:extLst>
              </p14:cNvPr>
              <p14:cNvContentPartPr/>
              <p14:nvPr/>
            </p14:nvContentPartPr>
            <p14:xfrm>
              <a:off x="545909" y="2574790"/>
              <a:ext cx="1086120" cy="34920"/>
            </p14:xfrm>
          </p:contentPart>
        </mc:Choice>
        <mc:Fallback xmlns="">
          <p:pic>
            <p:nvPicPr>
              <p:cNvPr id="9" name="Ink 8">
                <a:extLst>
                  <a:ext uri="{FF2B5EF4-FFF2-40B4-BE49-F238E27FC236}">
                    <a16:creationId xmlns:a16="http://schemas.microsoft.com/office/drawing/2014/main" id="{592E1B61-07D6-486F-AAF5-04989B8DD0A3}"/>
                  </a:ext>
                </a:extLst>
              </p:cNvPr>
              <p:cNvPicPr/>
              <p:nvPr/>
            </p:nvPicPr>
            <p:blipFill>
              <a:blip r:embed="rId11"/>
              <a:stretch>
                <a:fillRect/>
              </a:stretch>
            </p:blipFill>
            <p:spPr>
              <a:xfrm>
                <a:off x="492269" y="2466790"/>
                <a:ext cx="1193760" cy="250560"/>
              </a:xfrm>
              <a:prstGeom prst="rect">
                <a:avLst/>
              </a:prstGeom>
            </p:spPr>
          </p:pic>
        </mc:Fallback>
      </mc:AlternateContent>
      <p:sp>
        <p:nvSpPr>
          <p:cNvPr id="10" name="TextBox 9">
            <a:extLst>
              <a:ext uri="{FF2B5EF4-FFF2-40B4-BE49-F238E27FC236}">
                <a16:creationId xmlns:a16="http://schemas.microsoft.com/office/drawing/2014/main" id="{B2458F54-876D-4AA6-ABF5-621D44588849}"/>
              </a:ext>
            </a:extLst>
          </p:cNvPr>
          <p:cNvSpPr txBox="1"/>
          <p:nvPr/>
        </p:nvSpPr>
        <p:spPr>
          <a:xfrm>
            <a:off x="5910146" y="1716550"/>
            <a:ext cx="1293542" cy="523220"/>
          </a:xfrm>
          <a:prstGeom prst="rect">
            <a:avLst/>
          </a:prstGeom>
          <a:noFill/>
        </p:spPr>
        <p:txBody>
          <a:bodyPr wrap="square" rtlCol="0">
            <a:spAutoFit/>
          </a:bodyPr>
          <a:lstStyle/>
          <a:p>
            <a:r>
              <a:rPr lang="en-GB" sz="1400" dirty="0"/>
              <a:t>Everything is too easy.</a:t>
            </a:r>
          </a:p>
        </p:txBody>
      </p:sp>
      <p:sp>
        <p:nvSpPr>
          <p:cNvPr id="11" name="TextBox 10">
            <a:extLst>
              <a:ext uri="{FF2B5EF4-FFF2-40B4-BE49-F238E27FC236}">
                <a16:creationId xmlns:a16="http://schemas.microsoft.com/office/drawing/2014/main" id="{D65D75F3-5056-4E0C-A214-09E683E11AE3}"/>
              </a:ext>
            </a:extLst>
          </p:cNvPr>
          <p:cNvSpPr txBox="1"/>
          <p:nvPr/>
        </p:nvSpPr>
        <p:spPr>
          <a:xfrm>
            <a:off x="8095786" y="1716550"/>
            <a:ext cx="1862253" cy="307777"/>
          </a:xfrm>
          <a:prstGeom prst="rect">
            <a:avLst/>
          </a:prstGeom>
          <a:noFill/>
        </p:spPr>
        <p:txBody>
          <a:bodyPr wrap="square" rtlCol="0">
            <a:spAutoFit/>
          </a:bodyPr>
          <a:lstStyle/>
          <a:p>
            <a:r>
              <a:rPr lang="en-GB" sz="1400" dirty="0"/>
              <a:t>Spaceships, robots</a:t>
            </a:r>
          </a:p>
        </p:txBody>
      </p:sp>
      <p:sp>
        <p:nvSpPr>
          <p:cNvPr id="12" name="TextBox 11">
            <a:extLst>
              <a:ext uri="{FF2B5EF4-FFF2-40B4-BE49-F238E27FC236}">
                <a16:creationId xmlns:a16="http://schemas.microsoft.com/office/drawing/2014/main" id="{1175E3F9-002E-4F76-A164-DE32116D57B1}"/>
              </a:ext>
            </a:extLst>
          </p:cNvPr>
          <p:cNvSpPr txBox="1"/>
          <p:nvPr/>
        </p:nvSpPr>
        <p:spPr>
          <a:xfrm>
            <a:off x="5288064" y="879164"/>
            <a:ext cx="4560849" cy="276999"/>
          </a:xfrm>
          <a:prstGeom prst="rect">
            <a:avLst/>
          </a:prstGeom>
          <a:noFill/>
        </p:spPr>
        <p:txBody>
          <a:bodyPr wrap="square" rtlCol="0">
            <a:spAutoFit/>
          </a:bodyPr>
          <a:lstStyle/>
          <a:p>
            <a:r>
              <a:rPr lang="en-GB" sz="1200" dirty="0"/>
              <a:t>Several examples have been done for you.</a:t>
            </a:r>
          </a:p>
        </p:txBody>
      </p:sp>
    </p:spTree>
    <p:extLst>
      <p:ext uri="{BB962C8B-B14F-4D97-AF65-F5344CB8AC3E}">
        <p14:creationId xmlns:p14="http://schemas.microsoft.com/office/powerpoint/2010/main" val="71865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372294"/>
            <a:ext cx="10515600" cy="1325563"/>
          </a:xfrm>
        </p:spPr>
        <p:txBody>
          <a:bodyPr/>
          <a:lstStyle/>
          <a:p>
            <a:r>
              <a:rPr lang="en-GB" u="sng" dirty="0"/>
              <a:t>Topic</a:t>
            </a:r>
          </a:p>
        </p:txBody>
      </p:sp>
      <p:sp>
        <p:nvSpPr>
          <p:cNvPr id="5" name="TextBox 4"/>
          <p:cNvSpPr txBox="1"/>
          <p:nvPr/>
        </p:nvSpPr>
        <p:spPr>
          <a:xfrm>
            <a:off x="0" y="583937"/>
            <a:ext cx="12192000" cy="369332"/>
          </a:xfrm>
          <a:prstGeom prst="rect">
            <a:avLst/>
          </a:prstGeom>
          <a:noFill/>
        </p:spPr>
        <p:txBody>
          <a:bodyPr wrap="square" rtlCol="0">
            <a:spAutoFit/>
          </a:bodyPr>
          <a:lstStyle/>
          <a:p>
            <a:r>
              <a:rPr lang="en-GB" dirty="0"/>
              <a:t>To understand the terms ‘invade’ and ‘settle’ and to place the Romans on a timeline. </a:t>
            </a:r>
          </a:p>
        </p:txBody>
      </p:sp>
      <p:pic>
        <p:nvPicPr>
          <p:cNvPr id="6" name="Picture 5"/>
          <p:cNvPicPr>
            <a:picLocks noChangeAspect="1"/>
          </p:cNvPicPr>
          <p:nvPr/>
        </p:nvPicPr>
        <p:blipFill>
          <a:blip r:embed="rId2"/>
          <a:stretch>
            <a:fillRect/>
          </a:stretch>
        </p:blipFill>
        <p:spPr>
          <a:xfrm>
            <a:off x="442452" y="1490201"/>
            <a:ext cx="6358757" cy="3878212"/>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392" y="1"/>
            <a:ext cx="6857847" cy="3589376"/>
          </a:xfrm>
          <a:prstGeom prst="rect">
            <a:avLst/>
          </a:prstGeom>
        </p:spPr>
      </p:pic>
      <p:pic>
        <p:nvPicPr>
          <p:cNvPr id="3" name="Picture 2"/>
          <p:cNvPicPr>
            <a:picLocks noChangeAspect="1"/>
          </p:cNvPicPr>
          <p:nvPr/>
        </p:nvPicPr>
        <p:blipFill>
          <a:blip r:embed="rId3"/>
          <a:stretch>
            <a:fillRect/>
          </a:stretch>
        </p:blipFill>
        <p:spPr>
          <a:xfrm>
            <a:off x="5662612" y="3235946"/>
            <a:ext cx="6529388" cy="3622054"/>
          </a:xfrm>
          <a:prstGeom prst="rect">
            <a:avLst/>
          </a:prstGeom>
        </p:spPr>
      </p:pic>
    </p:spTree>
    <p:extLst>
      <p:ext uri="{BB962C8B-B14F-4D97-AF65-F5344CB8AC3E}">
        <p14:creationId xmlns:p14="http://schemas.microsoft.com/office/powerpoint/2010/main" val="367512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438539" cy="3554361"/>
          </a:xfrm>
          <a:prstGeom prst="rect">
            <a:avLst/>
          </a:prstGeom>
        </p:spPr>
      </p:pic>
      <p:pic>
        <p:nvPicPr>
          <p:cNvPr id="3" name="Picture 2"/>
          <p:cNvPicPr>
            <a:picLocks noChangeAspect="1"/>
          </p:cNvPicPr>
          <p:nvPr/>
        </p:nvPicPr>
        <p:blipFill>
          <a:blip r:embed="rId3"/>
          <a:stretch>
            <a:fillRect/>
          </a:stretch>
        </p:blipFill>
        <p:spPr>
          <a:xfrm>
            <a:off x="6239335" y="2876416"/>
            <a:ext cx="5952665" cy="3981584"/>
          </a:xfrm>
          <a:prstGeom prst="rect">
            <a:avLst/>
          </a:prstGeom>
        </p:spPr>
      </p:pic>
    </p:spTree>
    <p:extLst>
      <p:ext uri="{BB962C8B-B14F-4D97-AF65-F5344CB8AC3E}">
        <p14:creationId xmlns:p14="http://schemas.microsoft.com/office/powerpoint/2010/main" val="141872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678129" cy="3933789"/>
          </a:xfrm>
          <a:prstGeom prst="rect">
            <a:avLst/>
          </a:prstGeom>
        </p:spPr>
      </p:pic>
      <p:pic>
        <p:nvPicPr>
          <p:cNvPr id="3" name="Picture 2"/>
          <p:cNvPicPr>
            <a:picLocks noChangeAspect="1"/>
          </p:cNvPicPr>
          <p:nvPr/>
        </p:nvPicPr>
        <p:blipFill>
          <a:blip r:embed="rId3"/>
          <a:stretch>
            <a:fillRect/>
          </a:stretch>
        </p:blipFill>
        <p:spPr>
          <a:xfrm>
            <a:off x="7283553" y="0"/>
            <a:ext cx="4908447" cy="6927393"/>
          </a:xfrm>
          <a:prstGeom prst="rect">
            <a:avLst/>
          </a:prstGeom>
        </p:spPr>
      </p:pic>
      <p:sp>
        <p:nvSpPr>
          <p:cNvPr id="4" name="TextBox 3"/>
          <p:cNvSpPr txBox="1"/>
          <p:nvPr/>
        </p:nvSpPr>
        <p:spPr>
          <a:xfrm>
            <a:off x="6386051" y="5869858"/>
            <a:ext cx="2549321" cy="369332"/>
          </a:xfrm>
          <a:prstGeom prst="rect">
            <a:avLst/>
          </a:prstGeom>
          <a:noFill/>
        </p:spPr>
        <p:txBody>
          <a:bodyPr wrap="square" rtlCol="0">
            <a:spAutoFit/>
          </a:bodyPr>
          <a:lstStyle/>
          <a:p>
            <a:r>
              <a:rPr lang="en-GB" dirty="0"/>
              <a:t>Activity: </a:t>
            </a:r>
          </a:p>
        </p:txBody>
      </p:sp>
    </p:spTree>
    <p:extLst>
      <p:ext uri="{BB962C8B-B14F-4D97-AF65-F5344CB8AC3E}">
        <p14:creationId xmlns:p14="http://schemas.microsoft.com/office/powerpoint/2010/main" val="41761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understand and measure perimeter.</a:t>
            </a:r>
          </a:p>
          <a:p>
            <a:endParaRPr lang="en-GB" dirty="0"/>
          </a:p>
          <a:p>
            <a:r>
              <a:rPr lang="en-GB" dirty="0"/>
              <a:t>Introduction</a:t>
            </a:r>
          </a:p>
        </p:txBody>
      </p:sp>
      <p:pic>
        <p:nvPicPr>
          <p:cNvPr id="7" name="Picture 6"/>
          <p:cNvPicPr>
            <a:picLocks noChangeAspect="1"/>
          </p:cNvPicPr>
          <p:nvPr/>
        </p:nvPicPr>
        <p:blipFill>
          <a:blip r:embed="rId2"/>
          <a:stretch>
            <a:fillRect/>
          </a:stretch>
        </p:blipFill>
        <p:spPr>
          <a:xfrm>
            <a:off x="0" y="1720201"/>
            <a:ext cx="5600700" cy="3552825"/>
          </a:xfrm>
          <a:prstGeom prst="rect">
            <a:avLst/>
          </a:prstGeom>
        </p:spPr>
      </p:pic>
      <p:pic>
        <p:nvPicPr>
          <p:cNvPr id="8" name="Picture 7"/>
          <p:cNvPicPr>
            <a:picLocks noChangeAspect="1"/>
          </p:cNvPicPr>
          <p:nvPr/>
        </p:nvPicPr>
        <p:blipFill>
          <a:blip r:embed="rId3"/>
          <a:stretch>
            <a:fillRect/>
          </a:stretch>
        </p:blipFill>
        <p:spPr>
          <a:xfrm>
            <a:off x="5745039" y="356259"/>
            <a:ext cx="6446961" cy="3016691"/>
          </a:xfrm>
          <a:prstGeom prst="rect">
            <a:avLst/>
          </a:prstGeom>
        </p:spPr>
      </p:pic>
      <p:pic>
        <p:nvPicPr>
          <p:cNvPr id="9" name="Picture 8"/>
          <p:cNvPicPr>
            <a:picLocks noChangeAspect="1"/>
          </p:cNvPicPr>
          <p:nvPr/>
        </p:nvPicPr>
        <p:blipFill>
          <a:blip r:embed="rId4"/>
          <a:stretch>
            <a:fillRect/>
          </a:stretch>
        </p:blipFill>
        <p:spPr>
          <a:xfrm>
            <a:off x="5745039" y="3455116"/>
            <a:ext cx="6446961" cy="3402884"/>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4010025" cy="2447925"/>
          </a:xfrm>
          <a:prstGeom prst="rect">
            <a:avLst/>
          </a:prstGeom>
        </p:spPr>
      </p:pic>
      <p:pic>
        <p:nvPicPr>
          <p:cNvPr id="7" name="Picture 6"/>
          <p:cNvPicPr>
            <a:picLocks noChangeAspect="1"/>
          </p:cNvPicPr>
          <p:nvPr/>
        </p:nvPicPr>
        <p:blipFill>
          <a:blip r:embed="rId3"/>
          <a:stretch>
            <a:fillRect/>
          </a:stretch>
        </p:blipFill>
        <p:spPr>
          <a:xfrm>
            <a:off x="4182775" y="1493784"/>
            <a:ext cx="8009225" cy="4742123"/>
          </a:xfrm>
          <a:prstGeom prst="rect">
            <a:avLst/>
          </a:prstGeom>
        </p:spPr>
      </p:pic>
      <p:sp>
        <p:nvSpPr>
          <p:cNvPr id="8" name="TextBox 7"/>
          <p:cNvSpPr txBox="1"/>
          <p:nvPr/>
        </p:nvSpPr>
        <p:spPr>
          <a:xfrm>
            <a:off x="4182775" y="1039296"/>
            <a:ext cx="5006715" cy="369332"/>
          </a:xfrm>
          <a:prstGeom prst="rect">
            <a:avLst/>
          </a:prstGeom>
          <a:noFill/>
        </p:spPr>
        <p:txBody>
          <a:bodyPr wrap="square" rtlCol="0">
            <a:spAutoFit/>
          </a:bodyPr>
          <a:lstStyle/>
          <a:p>
            <a:r>
              <a:rPr lang="en-GB" dirty="0"/>
              <a:t>Support/method:</a:t>
            </a:r>
          </a:p>
        </p:txBody>
      </p:sp>
    </p:spTree>
    <p:extLst>
      <p:ext uri="{BB962C8B-B14F-4D97-AF65-F5344CB8AC3E}">
        <p14:creationId xmlns:p14="http://schemas.microsoft.com/office/powerpoint/2010/main" val="76289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677" y="0"/>
            <a:ext cx="7840090" cy="5917564"/>
          </a:xfrm>
          <a:prstGeom prst="rect">
            <a:avLst/>
          </a:prstGeom>
        </p:spPr>
      </p:pic>
      <p:sp>
        <p:nvSpPr>
          <p:cNvPr id="3" name="TextBox 2"/>
          <p:cNvSpPr txBox="1"/>
          <p:nvPr/>
        </p:nvSpPr>
        <p:spPr>
          <a:xfrm>
            <a:off x="8274570" y="194872"/>
            <a:ext cx="2908092" cy="369332"/>
          </a:xfrm>
          <a:prstGeom prst="rect">
            <a:avLst/>
          </a:prstGeom>
          <a:noFill/>
        </p:spPr>
        <p:txBody>
          <a:bodyPr wrap="square" rtlCol="0">
            <a:spAutoFit/>
          </a:bodyPr>
          <a:lstStyle/>
          <a:p>
            <a:r>
              <a:rPr lang="en-GB" dirty="0"/>
              <a:t>Set A – 1 *</a:t>
            </a:r>
          </a:p>
        </p:txBody>
      </p:sp>
    </p:spTree>
    <p:extLst>
      <p:ext uri="{BB962C8B-B14F-4D97-AF65-F5344CB8AC3E}">
        <p14:creationId xmlns:p14="http://schemas.microsoft.com/office/powerpoint/2010/main" val="357800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8321179" cy="5921115"/>
          </a:xfrm>
          <a:prstGeom prst="rect">
            <a:avLst/>
          </a:prstGeom>
        </p:spPr>
      </p:pic>
      <p:sp>
        <p:nvSpPr>
          <p:cNvPr id="3" name="TextBox 2"/>
          <p:cNvSpPr txBox="1"/>
          <p:nvPr/>
        </p:nvSpPr>
        <p:spPr>
          <a:xfrm>
            <a:off x="8439462" y="194872"/>
            <a:ext cx="2908092" cy="369332"/>
          </a:xfrm>
          <a:prstGeom prst="rect">
            <a:avLst/>
          </a:prstGeom>
          <a:noFill/>
        </p:spPr>
        <p:txBody>
          <a:bodyPr wrap="square" rtlCol="0">
            <a:spAutoFit/>
          </a:bodyPr>
          <a:lstStyle/>
          <a:p>
            <a:r>
              <a:rPr lang="en-GB" dirty="0"/>
              <a:t>Set B – 2 *</a:t>
            </a:r>
          </a:p>
        </p:txBody>
      </p:sp>
    </p:spTree>
    <p:extLst>
      <p:ext uri="{BB962C8B-B14F-4D97-AF65-F5344CB8AC3E}">
        <p14:creationId xmlns:p14="http://schemas.microsoft.com/office/powerpoint/2010/main" val="157057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914807" cy="5489961"/>
          </a:xfrm>
          <a:prstGeom prst="rect">
            <a:avLst/>
          </a:prstGeom>
        </p:spPr>
      </p:pic>
      <p:sp>
        <p:nvSpPr>
          <p:cNvPr id="3" name="TextBox 2"/>
          <p:cNvSpPr txBox="1"/>
          <p:nvPr/>
        </p:nvSpPr>
        <p:spPr>
          <a:xfrm>
            <a:off x="8439462" y="194872"/>
            <a:ext cx="2908092" cy="369332"/>
          </a:xfrm>
          <a:prstGeom prst="rect">
            <a:avLst/>
          </a:prstGeom>
          <a:noFill/>
        </p:spPr>
        <p:txBody>
          <a:bodyPr wrap="square" rtlCol="0">
            <a:spAutoFit/>
          </a:bodyPr>
          <a:lstStyle/>
          <a:p>
            <a:r>
              <a:rPr lang="en-GB" dirty="0"/>
              <a:t>Set C – 3 *</a:t>
            </a:r>
          </a:p>
        </p:txBody>
      </p:sp>
      <p:pic>
        <p:nvPicPr>
          <p:cNvPr id="4" name="Picture 3"/>
          <p:cNvPicPr>
            <a:picLocks noChangeAspect="1"/>
          </p:cNvPicPr>
          <p:nvPr/>
        </p:nvPicPr>
        <p:blipFill>
          <a:blip r:embed="rId3"/>
          <a:stretch>
            <a:fillRect/>
          </a:stretch>
        </p:blipFill>
        <p:spPr>
          <a:xfrm>
            <a:off x="7477125" y="5057775"/>
            <a:ext cx="4714875" cy="1800225"/>
          </a:xfrm>
          <a:prstGeom prst="rect">
            <a:avLst/>
          </a:prstGeom>
        </p:spPr>
      </p:pic>
    </p:spTree>
    <p:extLst>
      <p:ext uri="{BB962C8B-B14F-4D97-AF65-F5344CB8AC3E}">
        <p14:creationId xmlns:p14="http://schemas.microsoft.com/office/powerpoint/2010/main" val="395627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A678-916F-4287-8B53-C692F2977AD0}"/>
              </a:ext>
            </a:extLst>
          </p:cNvPr>
          <p:cNvSpPr>
            <a:spLocks noGrp="1"/>
          </p:cNvSpPr>
          <p:nvPr>
            <p:ph type="title"/>
          </p:nvPr>
        </p:nvSpPr>
        <p:spPr>
          <a:xfrm>
            <a:off x="838200" y="765175"/>
            <a:ext cx="10515600" cy="1325563"/>
          </a:xfrm>
        </p:spPr>
        <p:txBody>
          <a:bodyPr>
            <a:normAutofit fontScale="90000"/>
          </a:bodyPr>
          <a:lstStyle/>
          <a:p>
            <a:r>
              <a:rPr lang="en-GB" dirty="0"/>
              <a:t>English- </a:t>
            </a:r>
            <a:r>
              <a:rPr lang="en-GB" sz="4400" u="sng" dirty="0"/>
              <a:t>Objective: To participate in discussion about both books that are read to them and those they can read for themselves.</a:t>
            </a:r>
            <a:endParaRPr lang="en-GB" dirty="0"/>
          </a:p>
        </p:txBody>
      </p:sp>
      <p:sp>
        <p:nvSpPr>
          <p:cNvPr id="3" name="Content Placeholder 2">
            <a:extLst>
              <a:ext uri="{FF2B5EF4-FFF2-40B4-BE49-F238E27FC236}">
                <a16:creationId xmlns:a16="http://schemas.microsoft.com/office/drawing/2014/main" id="{4657EC13-8C1C-4F2A-A612-60EB1B4E348D}"/>
              </a:ext>
            </a:extLst>
          </p:cNvPr>
          <p:cNvSpPr>
            <a:spLocks noGrp="1"/>
          </p:cNvSpPr>
          <p:nvPr>
            <p:ph idx="1"/>
          </p:nvPr>
        </p:nvSpPr>
        <p:spPr>
          <a:xfrm>
            <a:off x="758190" y="2663189"/>
            <a:ext cx="10515600" cy="4005263"/>
          </a:xfrm>
        </p:spPr>
        <p:txBody>
          <a:bodyPr>
            <a:normAutofit fontScale="92500"/>
          </a:bodyPr>
          <a:lstStyle/>
          <a:p>
            <a:pPr marL="0" indent="0">
              <a:buNone/>
            </a:pPr>
            <a:r>
              <a:rPr lang="en-GB" sz="2800" dirty="0"/>
              <a:t>On Thursday 14</a:t>
            </a:r>
            <a:r>
              <a:rPr lang="en-GB" sz="2800" baseline="30000" dirty="0"/>
              <a:t>th</a:t>
            </a:r>
            <a:r>
              <a:rPr lang="en-GB" sz="2800" dirty="0"/>
              <a:t> January, Mr Parker read chapter 2 of Harry Potter and the Chamber of Secrets- Dobby’s Warning. (if you haven’t seen it yet, it is on the Newport CE Junior School Facebook page). </a:t>
            </a:r>
          </a:p>
          <a:p>
            <a:pPr marL="0" indent="0">
              <a:buNone/>
            </a:pPr>
            <a:r>
              <a:rPr lang="en-GB" sz="2800" dirty="0"/>
              <a:t>Today, you will be completing various activities related to that chapter. Please see on the slides below your English activities.</a:t>
            </a:r>
          </a:p>
          <a:p>
            <a:pPr marL="0" indent="0">
              <a:buNone/>
            </a:pPr>
            <a:r>
              <a:rPr lang="en-GB" sz="2800" dirty="0"/>
              <a:t>If you would prefer, you can also read chapter 2 yourself or with a grown up.</a:t>
            </a:r>
          </a:p>
          <a:p>
            <a:pPr marL="0" indent="0">
              <a:buNone/>
            </a:pPr>
            <a:endParaRPr lang="en-GB" sz="2800" dirty="0"/>
          </a:p>
          <a:p>
            <a:pPr marL="0" indent="0">
              <a:buNone/>
            </a:pPr>
            <a:r>
              <a:rPr lang="en-GB" sz="2800" dirty="0"/>
              <a:t>Also, yesterday, Mr Parker read Chapter 4 of Harry Potter and the Chamber of Secrets – At Flourish and </a:t>
            </a:r>
            <a:r>
              <a:rPr lang="en-GB" sz="2800" dirty="0" err="1"/>
              <a:t>Blotts</a:t>
            </a:r>
            <a:r>
              <a:rPr lang="en-GB" sz="2800" dirty="0"/>
              <a:t>.</a:t>
            </a:r>
          </a:p>
          <a:p>
            <a:endParaRPr lang="en-GB" dirty="0"/>
          </a:p>
        </p:txBody>
      </p:sp>
      <p:sp>
        <p:nvSpPr>
          <p:cNvPr id="4" name="TextBox 3">
            <a:extLst>
              <a:ext uri="{FF2B5EF4-FFF2-40B4-BE49-F238E27FC236}">
                <a16:creationId xmlns:a16="http://schemas.microsoft.com/office/drawing/2014/main" id="{F5401018-5582-4202-8AA2-5E27BD6255B5}"/>
              </a:ext>
            </a:extLst>
          </p:cNvPr>
          <p:cNvSpPr txBox="1"/>
          <p:nvPr/>
        </p:nvSpPr>
        <p:spPr>
          <a:xfrm>
            <a:off x="8572500" y="137160"/>
            <a:ext cx="3429000" cy="369332"/>
          </a:xfrm>
          <a:prstGeom prst="rect">
            <a:avLst/>
          </a:prstGeom>
          <a:noFill/>
        </p:spPr>
        <p:txBody>
          <a:bodyPr wrap="square" rtlCol="0">
            <a:spAutoFit/>
          </a:bodyPr>
          <a:lstStyle/>
          <a:p>
            <a:r>
              <a:rPr lang="en-GB" b="1" u="sng" dirty="0"/>
              <a:t>Friday 22</a:t>
            </a:r>
            <a:r>
              <a:rPr lang="en-GB" b="1" u="sng" baseline="30000" dirty="0"/>
              <a:t>nd</a:t>
            </a:r>
            <a:r>
              <a:rPr lang="en-GB" b="1" u="sng" dirty="0"/>
              <a:t> January</a:t>
            </a:r>
          </a:p>
        </p:txBody>
      </p:sp>
    </p:spTree>
    <p:extLst>
      <p:ext uri="{BB962C8B-B14F-4D97-AF65-F5344CB8AC3E}">
        <p14:creationId xmlns:p14="http://schemas.microsoft.com/office/powerpoint/2010/main" val="388888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69F7-E7AB-4AEA-BB4E-275B34B72328}"/>
              </a:ext>
            </a:extLst>
          </p:cNvPr>
          <p:cNvSpPr>
            <a:spLocks noGrp="1"/>
          </p:cNvSpPr>
          <p:nvPr>
            <p:ph type="title"/>
          </p:nvPr>
        </p:nvSpPr>
        <p:spPr/>
        <p:txBody>
          <a:bodyPr/>
          <a:lstStyle/>
          <a:p>
            <a:r>
              <a:rPr lang="en-GB" dirty="0"/>
              <a:t>Activities </a:t>
            </a:r>
          </a:p>
        </p:txBody>
      </p:sp>
      <p:sp>
        <p:nvSpPr>
          <p:cNvPr id="3" name="Content Placeholder 2">
            <a:extLst>
              <a:ext uri="{FF2B5EF4-FFF2-40B4-BE49-F238E27FC236}">
                <a16:creationId xmlns:a16="http://schemas.microsoft.com/office/drawing/2014/main" id="{9A6C35CB-498E-4E04-BE57-F57E61E6C522}"/>
              </a:ext>
            </a:extLst>
          </p:cNvPr>
          <p:cNvSpPr>
            <a:spLocks noGrp="1"/>
          </p:cNvSpPr>
          <p:nvPr>
            <p:ph idx="1"/>
          </p:nvPr>
        </p:nvSpPr>
        <p:spPr/>
        <p:txBody>
          <a:bodyPr>
            <a:normAutofit/>
          </a:bodyPr>
          <a:lstStyle/>
          <a:p>
            <a:r>
              <a:rPr lang="en-GB" dirty="0"/>
              <a:t>Dobby the house-elf appears in Harry’s bedroom in Privet Drive in Chapter 2, ‘Dobby’s Warning’, and tries to stop him returning to Hogwarts. Why? What is Dobby’s role in this story? Discuss the humorous aspects of his nature too.</a:t>
            </a:r>
          </a:p>
          <a:p>
            <a:endParaRPr lang="en-GB" dirty="0"/>
          </a:p>
          <a:p>
            <a:r>
              <a:rPr lang="en-GB" dirty="0"/>
              <a:t>Take part in the online quiz about Chapter 2</a:t>
            </a:r>
            <a:br>
              <a:rPr lang="en-GB" dirty="0"/>
            </a:br>
            <a:r>
              <a:rPr lang="en-GB" dirty="0">
                <a:hlinkClick r:id="rId2"/>
              </a:rPr>
              <a:t>https://www.sparknotes.com/lit/potter2/section2/?quickquiz_id=5932</a:t>
            </a:r>
            <a:r>
              <a:rPr lang="en-GB" dirty="0"/>
              <a:t> </a:t>
            </a:r>
          </a:p>
        </p:txBody>
      </p:sp>
    </p:spTree>
    <p:extLst>
      <p:ext uri="{BB962C8B-B14F-4D97-AF65-F5344CB8AC3E}">
        <p14:creationId xmlns:p14="http://schemas.microsoft.com/office/powerpoint/2010/main" val="61902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432F24-C914-4D22-9218-1889502BAEFC}"/>
              </a:ext>
            </a:extLst>
          </p:cNvPr>
          <p:cNvSpPr txBox="1"/>
          <p:nvPr/>
        </p:nvSpPr>
        <p:spPr>
          <a:xfrm>
            <a:off x="301083" y="200722"/>
            <a:ext cx="11485756" cy="2123658"/>
          </a:xfrm>
          <a:prstGeom prst="rect">
            <a:avLst/>
          </a:prstGeom>
          <a:noFill/>
        </p:spPr>
        <p:txBody>
          <a:bodyPr wrap="square" rtlCol="0">
            <a:spAutoFit/>
          </a:bodyPr>
          <a:lstStyle/>
          <a:p>
            <a:r>
              <a:rPr lang="en-GB" sz="4400" u="sng" dirty="0"/>
              <a:t>Reading – Friday 22</a:t>
            </a:r>
            <a:r>
              <a:rPr lang="en-GB" sz="4400" u="sng" baseline="30000" dirty="0"/>
              <a:t>nd</a:t>
            </a:r>
            <a:r>
              <a:rPr lang="en-GB" sz="4400" u="sng" dirty="0"/>
              <a:t> January</a:t>
            </a:r>
          </a:p>
          <a:p>
            <a:r>
              <a:rPr lang="en-GB" sz="4400" u="sng" dirty="0"/>
              <a:t>To discuss and write words and phrases that capture the reader’s imagination.</a:t>
            </a:r>
          </a:p>
        </p:txBody>
      </p:sp>
      <p:sp>
        <p:nvSpPr>
          <p:cNvPr id="7" name="TextBox 6">
            <a:extLst>
              <a:ext uri="{FF2B5EF4-FFF2-40B4-BE49-F238E27FC236}">
                <a16:creationId xmlns:a16="http://schemas.microsoft.com/office/drawing/2014/main" id="{A3565B89-D0DC-4096-8AA0-0235D25FF32A}"/>
              </a:ext>
            </a:extLst>
          </p:cNvPr>
          <p:cNvSpPr txBox="1"/>
          <p:nvPr/>
        </p:nvSpPr>
        <p:spPr>
          <a:xfrm>
            <a:off x="301083" y="2598234"/>
            <a:ext cx="11106615" cy="1661993"/>
          </a:xfrm>
          <a:prstGeom prst="rect">
            <a:avLst/>
          </a:prstGeom>
          <a:noFill/>
        </p:spPr>
        <p:txBody>
          <a:bodyPr wrap="square" rtlCol="0">
            <a:spAutoFit/>
          </a:bodyPr>
          <a:lstStyle/>
          <a:p>
            <a:r>
              <a:rPr lang="en-GB" sz="2800" b="1" i="1" u="sng" dirty="0"/>
              <a:t>TASK – ALL</a:t>
            </a:r>
          </a:p>
          <a:p>
            <a:r>
              <a:rPr lang="en-GB" sz="2800" dirty="0"/>
              <a:t>Using the chapter text that I have highlighted on the next few slides, find words, phrases and sentences to describe the setting in the story.</a:t>
            </a:r>
          </a:p>
          <a:p>
            <a:endParaRPr lang="en-GB" dirty="0"/>
          </a:p>
        </p:txBody>
      </p:sp>
    </p:spTree>
    <p:extLst>
      <p:ext uri="{BB962C8B-B14F-4D97-AF65-F5344CB8AC3E}">
        <p14:creationId xmlns:p14="http://schemas.microsoft.com/office/powerpoint/2010/main" val="2313055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496</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Year 3 Home School Provision Daily Pack</vt:lpstr>
      <vt:lpstr>Maths</vt:lpstr>
      <vt:lpstr>PowerPoint Presentation</vt:lpstr>
      <vt:lpstr>PowerPoint Presentation</vt:lpstr>
      <vt:lpstr>PowerPoint Presentation</vt:lpstr>
      <vt:lpstr>PowerPoint Presentation</vt:lpstr>
      <vt:lpstr>English- Objective: To participate in discussion about both books that are read to them and those they can read for themselves.</vt:lpstr>
      <vt:lpstr>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Bold, Laurie</cp:lastModifiedBy>
  <cp:revision>35</cp:revision>
  <dcterms:created xsi:type="dcterms:W3CDTF">2020-03-18T11:37:32Z</dcterms:created>
  <dcterms:modified xsi:type="dcterms:W3CDTF">2021-01-19T19:42:58Z</dcterms:modified>
</cp:coreProperties>
</file>