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9" r:id="rId4"/>
    <p:sldId id="268" r:id="rId5"/>
    <p:sldId id="270" r:id="rId6"/>
    <p:sldId id="260" r:id="rId7"/>
    <p:sldId id="284" r:id="rId8"/>
    <p:sldId id="274" r:id="rId9"/>
    <p:sldId id="285" r:id="rId10"/>
    <p:sldId id="271" r:id="rId11"/>
    <p:sldId id="276" r:id="rId12"/>
    <p:sldId id="277" r:id="rId13"/>
    <p:sldId id="278" r:id="rId14"/>
    <p:sldId id="279" r:id="rId15"/>
    <p:sldId id="280" r:id="rId16"/>
    <p:sldId id="275" r:id="rId17"/>
    <p:sldId id="281" r:id="rId18"/>
    <p:sldId id="282" r:id="rId19"/>
    <p:sldId id="283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4E06-726B-48F4-A502-7A364185D962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38696-C1A6-46B8-B2C1-8020BF64B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/>
          <a:lstStyle/>
          <a:p>
            <a:r>
              <a:rPr lang="en-GB" u="sng" dirty="0"/>
              <a:t>Year 3 Home School Provision Daily Pack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3668751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Reading – </a:t>
            </a:r>
            <a:br>
              <a:rPr lang="en-GB" u="sng" dirty="0"/>
            </a:br>
            <a:r>
              <a:rPr lang="en-GB" u="sng" dirty="0"/>
              <a:t>To relate parts of a story to the world today, and understand what the writer might be thinking.</a:t>
            </a:r>
            <a:br>
              <a:rPr lang="en-GB" u="sng" dirty="0"/>
            </a:br>
            <a:br>
              <a:rPr lang="en-GB" u="sng" dirty="0"/>
            </a:br>
            <a:r>
              <a:rPr lang="en-GB" u="sng" dirty="0"/>
              <a:t>To discover words and phrases that capture the reader’s imagination.</a:t>
            </a:r>
          </a:p>
        </p:txBody>
      </p:sp>
    </p:spTree>
    <p:extLst>
      <p:ext uri="{BB962C8B-B14F-4D97-AF65-F5344CB8AC3E}">
        <p14:creationId xmlns:p14="http://schemas.microsoft.com/office/powerpoint/2010/main" val="383641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69DD2-77C9-4350-A17F-54A777F1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7" t="21626" r="9111" b="9267"/>
          <a:stretch/>
        </p:blipFill>
        <p:spPr>
          <a:xfrm>
            <a:off x="988806" y="0"/>
            <a:ext cx="1021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EA12B-3481-4DD9-8EE8-532B79F7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7" t="22277" r="9631" b="22927"/>
          <a:stretch/>
        </p:blipFill>
        <p:spPr>
          <a:xfrm>
            <a:off x="0" y="150541"/>
            <a:ext cx="12179907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4D470-B828-4EB4-818B-EBFEBAB7B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7" t="21464" r="9241" b="18211"/>
          <a:stretch/>
        </p:blipFill>
        <p:spPr>
          <a:xfrm>
            <a:off x="245443" y="0"/>
            <a:ext cx="11701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D76D4-08A8-4D40-8A69-BEFDFA90F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8" t="22277" r="10022" b="23577"/>
          <a:stretch/>
        </p:blipFill>
        <p:spPr>
          <a:xfrm>
            <a:off x="181486" y="267629"/>
            <a:ext cx="11829028" cy="63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7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85C82-C7A4-4AB4-B31E-8CDBFAD5F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8" t="21951" r="10282" b="31708"/>
          <a:stretch/>
        </p:blipFill>
        <p:spPr>
          <a:xfrm>
            <a:off x="162182" y="696951"/>
            <a:ext cx="11867636" cy="5464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2813D-1CB5-4CFD-9D7B-C50A28968C2E}"/>
              </a:ext>
            </a:extLst>
          </p:cNvPr>
          <p:cNvSpPr txBox="1"/>
          <p:nvPr/>
        </p:nvSpPr>
        <p:spPr>
          <a:xfrm>
            <a:off x="2733906" y="5123985"/>
            <a:ext cx="719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you vote, make your predictions!</a:t>
            </a:r>
          </a:p>
        </p:txBody>
      </p:sp>
    </p:spTree>
    <p:extLst>
      <p:ext uri="{BB962C8B-B14F-4D97-AF65-F5344CB8AC3E}">
        <p14:creationId xmlns:p14="http://schemas.microsoft.com/office/powerpoint/2010/main" val="38222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B58937-A8E8-426B-858C-DDF80797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23090" y="-1087085"/>
            <a:ext cx="6841410" cy="904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0695C-D0E0-4D14-878C-6B6FDD069A12}"/>
              </a:ext>
            </a:extLst>
          </p:cNvPr>
          <p:cNvSpPr txBox="1"/>
          <p:nvPr/>
        </p:nvSpPr>
        <p:spPr>
          <a:xfrm rot="16200000">
            <a:off x="-721816" y="3872369"/>
            <a:ext cx="544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Read and complete the boxes.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46A54-3ABA-416D-85E6-69218F9F6DE3}"/>
              </a:ext>
            </a:extLst>
          </p:cNvPr>
          <p:cNvSpPr txBox="1"/>
          <p:nvPr/>
        </p:nvSpPr>
        <p:spPr>
          <a:xfrm rot="16200000">
            <a:off x="-2619414" y="2853591"/>
            <a:ext cx="6623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relate parts of a story to the world today, and understand what the writer might be thinking.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4729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B000F-8C10-41D0-986B-FE228DE9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5" y="1435486"/>
            <a:ext cx="6571523" cy="5422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D7D22-5F58-4DC2-BFBF-B39A1E584386}"/>
              </a:ext>
            </a:extLst>
          </p:cNvPr>
          <p:cNvSpPr txBox="1"/>
          <p:nvPr/>
        </p:nvSpPr>
        <p:spPr>
          <a:xfrm>
            <a:off x="1859" y="-141853"/>
            <a:ext cx="119299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discover words and phrases that capture the reader’s imagination.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7F13E-DAA2-41D9-9EF5-CA321CA70AC1}"/>
              </a:ext>
            </a:extLst>
          </p:cNvPr>
          <p:cNvSpPr txBox="1"/>
          <p:nvPr/>
        </p:nvSpPr>
        <p:spPr>
          <a:xfrm>
            <a:off x="6965793" y="1349302"/>
            <a:ext cx="496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EXT: </a:t>
            </a:r>
            <a:r>
              <a:rPr lang="en-GB" sz="2400" dirty="0"/>
              <a:t>Find some other words that inspire you. Write them down, in a sentence, to show you understand how to use them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42E7B-9B40-433D-8E62-4FE2D876F473}"/>
              </a:ext>
            </a:extLst>
          </p:cNvPr>
          <p:cNvSpPr txBox="1"/>
          <p:nvPr/>
        </p:nvSpPr>
        <p:spPr>
          <a:xfrm>
            <a:off x="6965792" y="2963567"/>
            <a:ext cx="49660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From tomorrow, I will be starting a new Fiction Express book, during the Reading Online Lesson, which is not ‘Live’, and has already been published in full.</a:t>
            </a:r>
          </a:p>
          <a:p>
            <a:r>
              <a:rPr lang="en-GB" b="1" i="1" dirty="0">
                <a:solidFill>
                  <a:srgbClr val="0000FF"/>
                </a:solidFill>
              </a:rPr>
              <a:t>I recommend that children continue to read ‘The Source’ in their own personal time, to it’s conclusion, taking part in the voting and online quizzes. </a:t>
            </a:r>
          </a:p>
          <a:p>
            <a:r>
              <a:rPr lang="en-GB" b="1" i="1" dirty="0">
                <a:solidFill>
                  <a:srgbClr val="0000FF"/>
                </a:solidFill>
              </a:rPr>
              <a:t>This can form part of their Reading Record, or additional reading, with the added bonus that it can be done independently, by using the built-in voice recordings of the story, to read it out loud.</a:t>
            </a:r>
          </a:p>
          <a:p>
            <a:r>
              <a:rPr lang="en-GB" b="1" i="1" dirty="0">
                <a:solidFill>
                  <a:srgbClr val="0000FF"/>
                </a:solidFill>
              </a:rPr>
              <a:t>Regards, Mr Butler</a:t>
            </a:r>
          </a:p>
        </p:txBody>
      </p:sp>
    </p:spTree>
    <p:extLst>
      <p:ext uri="{BB962C8B-B14F-4D97-AF65-F5344CB8AC3E}">
        <p14:creationId xmlns:p14="http://schemas.microsoft.com/office/powerpoint/2010/main" val="181848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 or Une">
            <a:hlinkClick r:id="" action="ppaction://media"/>
            <a:extLst>
              <a:ext uri="{FF2B5EF4-FFF2-40B4-BE49-F238E27FC236}">
                <a16:creationId xmlns:a16="http://schemas.microsoft.com/office/drawing/2014/main" id="{E7FEB9FB-159C-4850-A58A-56357EA933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1891" y="2426784"/>
            <a:ext cx="6735337" cy="3788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CD78C-95FF-4D5B-B47F-DFE952E86ABE}"/>
              </a:ext>
            </a:extLst>
          </p:cNvPr>
          <p:cNvSpPr txBox="1"/>
          <p:nvPr/>
        </p:nvSpPr>
        <p:spPr>
          <a:xfrm>
            <a:off x="144966" y="103339"/>
            <a:ext cx="1171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u="sng" dirty="0"/>
              <a:t>French - To learn different ways of saying ‘a’ in French.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631B3-742A-43DB-874D-58181E5D894B}"/>
              </a:ext>
            </a:extLst>
          </p:cNvPr>
          <p:cNvSpPr txBox="1"/>
          <p:nvPr/>
        </p:nvSpPr>
        <p:spPr>
          <a:xfrm>
            <a:off x="713678" y="1226634"/>
            <a:ext cx="110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Run this </a:t>
            </a:r>
            <a:r>
              <a:rPr lang="en-GB" dirty="0" err="1"/>
              <a:t>powerpoint</a:t>
            </a:r>
            <a:r>
              <a:rPr lang="en-GB" dirty="0"/>
              <a:t> in presentation mode to enable the video below. Then press play at the  bottom of the video. </a:t>
            </a:r>
          </a:p>
        </p:txBody>
      </p:sp>
    </p:spTree>
    <p:extLst>
      <p:ext uri="{BB962C8B-B14F-4D97-AF65-F5344CB8AC3E}">
        <p14:creationId xmlns:p14="http://schemas.microsoft.com/office/powerpoint/2010/main" val="35116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556E8-6A1F-40FE-A217-9C27543309E1}"/>
              </a:ext>
            </a:extLst>
          </p:cNvPr>
          <p:cNvSpPr txBox="1"/>
          <p:nvPr/>
        </p:nvSpPr>
        <p:spPr>
          <a:xfrm>
            <a:off x="434898" y="267629"/>
            <a:ext cx="1153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French – To learn the names of some common animals.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4EAFA1CE-1A4C-4486-A4C8-8C0E17F4A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66620"/>
              </p:ext>
            </p:extLst>
          </p:nvPr>
        </p:nvGraphicFramePr>
        <p:xfrm>
          <a:off x="1024310" y="1276213"/>
          <a:ext cx="7249895" cy="543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209" imgH="3428981" progId="PowerPoint.Show.12">
                  <p:embed/>
                </p:oleObj>
              </mc:Choice>
              <mc:Fallback>
                <p:oleObj name="Presentation" r:id="rId2" imgW="4572209" imgH="342898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310" y="1276213"/>
                        <a:ext cx="7249895" cy="5437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B7248E-FE23-4D10-B8BC-6C22079F6075}"/>
              </a:ext>
            </a:extLst>
          </p:cNvPr>
          <p:cNvSpPr txBox="1"/>
          <p:nvPr/>
        </p:nvSpPr>
        <p:spPr>
          <a:xfrm>
            <a:off x="8731405" y="1276213"/>
            <a:ext cx="2899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run the slides in presentation mode to access the slideshow to the left.</a:t>
            </a:r>
          </a:p>
          <a:p>
            <a:r>
              <a:rPr lang="en-GB" dirty="0"/>
              <a:t>When in presentation mode, click the speaker icon to hear the words spoken. Repeat the words yourself, to practice and learn them.  </a:t>
            </a:r>
          </a:p>
        </p:txBody>
      </p:sp>
    </p:spTree>
    <p:extLst>
      <p:ext uri="{BB962C8B-B14F-4D97-AF65-F5344CB8AC3E}">
        <p14:creationId xmlns:p14="http://schemas.microsoft.com/office/powerpoint/2010/main" val="399120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4499"/>
            <a:ext cx="12022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solve problems involving perimeter</a:t>
            </a:r>
          </a:p>
          <a:p>
            <a:endParaRPr lang="en-GB" dirty="0"/>
          </a:p>
          <a:p>
            <a:r>
              <a:rPr lang="en-GB" dirty="0"/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162"/>
            <a:ext cx="498157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17" y="764499"/>
            <a:ext cx="4484793" cy="57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7546"/>
            <a:ext cx="10515600" cy="1325563"/>
          </a:xfrm>
        </p:spPr>
        <p:txBody>
          <a:bodyPr/>
          <a:lstStyle/>
          <a:p>
            <a:r>
              <a:rPr lang="en-GB" i="1" u="sng" dirty="0"/>
              <a:t>French - To learn days of the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5" y="599921"/>
            <a:ext cx="111537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0" y="1176029"/>
            <a:ext cx="2981325" cy="235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35" y="235974"/>
            <a:ext cx="50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2494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2649"/>
            <a:ext cx="7909472" cy="327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02811" cy="3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78"/>
            <a:ext cx="8649738" cy="58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04"/>
            <a:ext cx="6775554" cy="52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u="sng" dirty="0"/>
              <a:t>English:</a:t>
            </a:r>
            <a:br>
              <a:rPr lang="en-GB" dirty="0"/>
            </a:br>
            <a:r>
              <a:rPr lang="en-GB" sz="4000" dirty="0"/>
              <a:t>- To look at features of a diary entry.</a:t>
            </a:r>
            <a:br>
              <a:rPr lang="en-GB" sz="4000" dirty="0"/>
            </a:br>
            <a:r>
              <a:rPr lang="en-GB" sz="4000" dirty="0"/>
              <a:t>- To look at a ‘WAGOLL’ (What A Good One Looks Like)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EC4E6-E0EA-46BF-A1B2-C44BF708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78" y="1914787"/>
            <a:ext cx="6595167" cy="4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DFF21-15EA-42F5-B1A2-D77A03C1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These things are really important when writing a diary entry…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D6218-3A87-404B-9FFA-9AC12A53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45" y="492573"/>
            <a:ext cx="442529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 let's take a look at this ‘WAGOLL’: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CF3E1-CCFD-4AFB-94BC-5F272A23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4" y="171162"/>
            <a:ext cx="6429375" cy="66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4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AE7C-F3AE-4694-A284-3BD946B2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Task: </a:t>
            </a:r>
            <a:r>
              <a:rPr lang="en-GB" b="1" dirty="0"/>
              <a:t>Using different coloured pens or crayons, highlight features of a diary entry in our ‘WAGOLL’.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8DF28-398B-4AEB-8405-DF710134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840" y="1690688"/>
            <a:ext cx="3629960" cy="4823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96BA3-0344-499D-AE01-12ED0A85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585913"/>
            <a:ext cx="4718787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511</Words>
  <Application>Microsoft Office PowerPoint</Application>
  <PresentationFormat>Widescreen</PresentationFormat>
  <Paragraphs>35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Presentation</vt:lpstr>
      <vt:lpstr>Year 3 Home School Provision Daily Pack</vt:lpstr>
      <vt:lpstr>Maths</vt:lpstr>
      <vt:lpstr>PowerPoint Presentation</vt:lpstr>
      <vt:lpstr>PowerPoint Presentation</vt:lpstr>
      <vt:lpstr>PowerPoint Presentation</vt:lpstr>
      <vt:lpstr>English: - To look at features of a diary entry. - To look at a ‘WAGOLL’ (What A Good One Looks Like)</vt:lpstr>
      <vt:lpstr>These things are really important when writing a diary entry…</vt:lpstr>
      <vt:lpstr>Now let's take a look at this ‘WAGOLL’:</vt:lpstr>
      <vt:lpstr>Task: Using different coloured pens or crayons, highlight features of a diary entry in our ‘WAGOLL’.</vt:lpstr>
      <vt:lpstr>Reading –  To relate parts of a story to the world today, and understand what the writer might be thinking.  To discover words and phrases that capture the reader’s imagination.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French - To learn days of the week.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Bold, Laurie</dc:creator>
  <cp:lastModifiedBy>Bold, Laurie</cp:lastModifiedBy>
  <cp:revision>4</cp:revision>
  <dcterms:created xsi:type="dcterms:W3CDTF">2021-01-24T11:41:54Z</dcterms:created>
  <dcterms:modified xsi:type="dcterms:W3CDTF">2021-01-24T12:23:08Z</dcterms:modified>
</cp:coreProperties>
</file>