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84" r:id="rId5"/>
    <p:sldId id="285" r:id="rId6"/>
    <p:sldId id="286" r:id="rId7"/>
    <p:sldId id="280" r:id="rId8"/>
    <p:sldId id="297" r:id="rId9"/>
    <p:sldId id="273" r:id="rId10"/>
    <p:sldId id="29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6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.ac.uk/explore/games/discover-the-romans/discover-the-romans/dress-a-roman-soldie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fjlv6mE-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/>
          <a:lstStyle/>
          <a:p>
            <a:r>
              <a:rPr lang="en-GB" u="sng" dirty="0"/>
              <a:t>Year 3 Home School Provision Daily Pack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69664-7099-4126-8D8E-EAC7C73D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1" y="0"/>
            <a:ext cx="59785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96B96-D008-4597-B113-1C409BFB3481}"/>
              </a:ext>
            </a:extLst>
          </p:cNvPr>
          <p:cNvSpPr txBox="1"/>
          <p:nvPr/>
        </p:nvSpPr>
        <p:spPr>
          <a:xfrm>
            <a:off x="6991815" y="278780"/>
            <a:ext cx="49957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Parent / teacher Guided reading notes.</a:t>
            </a:r>
          </a:p>
          <a:p>
            <a:endParaRPr lang="en-GB" sz="2400" b="1" i="1" u="sng" dirty="0"/>
          </a:p>
          <a:p>
            <a:r>
              <a:rPr lang="en-GB" sz="2400" dirty="0"/>
              <a:t>Use this selection of ideas as a reading prompt when reading the chapter with your child / class.</a:t>
            </a:r>
          </a:p>
          <a:p>
            <a:r>
              <a:rPr lang="en-GB" sz="2400" dirty="0"/>
              <a:t>You don't have to ask every question, or get an answer – adjust as necessary.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7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46A719-01EA-4E96-B055-9E3016922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8" t="21463" r="9761" b="13008"/>
          <a:stretch/>
        </p:blipFill>
        <p:spPr>
          <a:xfrm>
            <a:off x="761053" y="0"/>
            <a:ext cx="10669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DA2AB-4957-4C50-994A-559E6ED8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9" t="21695" r="9562" b="17515"/>
          <a:stretch/>
        </p:blipFill>
        <p:spPr>
          <a:xfrm>
            <a:off x="321513" y="0"/>
            <a:ext cx="1154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EF3FB-4D74-4F1A-84E2-AAFED60C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7" t="20976" r="8331" b="8619"/>
          <a:stretch/>
        </p:blipFill>
        <p:spPr>
          <a:xfrm>
            <a:off x="980217" y="0"/>
            <a:ext cx="1023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5C553-662A-483D-B873-0AD11BC29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7" t="20650" r="9241" b="23252"/>
          <a:stretch/>
        </p:blipFill>
        <p:spPr>
          <a:xfrm>
            <a:off x="-185529" y="0"/>
            <a:ext cx="1256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841A6-88A5-428F-854A-E3BF21E38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8" t="21718" r="9762" b="12967"/>
          <a:stretch/>
        </p:blipFill>
        <p:spPr>
          <a:xfrm>
            <a:off x="778071" y="0"/>
            <a:ext cx="10635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4D685-EFA1-49EF-9DFD-4605195B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728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075B1-BEB9-416D-AC30-540BC9266AD2}"/>
              </a:ext>
            </a:extLst>
          </p:cNvPr>
          <p:cNvSpPr txBox="1"/>
          <p:nvPr/>
        </p:nvSpPr>
        <p:spPr>
          <a:xfrm>
            <a:off x="8396868" y="0"/>
            <a:ext cx="37951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To make a prediction</a:t>
            </a:r>
            <a:endParaRPr lang="en-GB" sz="2400" dirty="0"/>
          </a:p>
          <a:p>
            <a:r>
              <a:rPr lang="en-GB" sz="2400" dirty="0"/>
              <a:t>First, discuss the questions presented here for each option. Then </a:t>
            </a:r>
            <a:r>
              <a:rPr lang="en-GB" sz="2400" b="1" i="1" dirty="0"/>
              <a:t>write</a:t>
            </a:r>
            <a:r>
              <a:rPr lang="en-GB" sz="2400" dirty="0"/>
              <a:t> a response to the question, ‘</a:t>
            </a:r>
            <a:r>
              <a:rPr lang="en-GB" sz="2400" b="1" i="1" dirty="0"/>
              <a:t>What happens next?’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E.g.:</a:t>
            </a:r>
          </a:p>
          <a:p>
            <a:r>
              <a:rPr lang="en-GB" sz="2400" i="1" dirty="0"/>
              <a:t>I predict that Poppy will snatch Samir’s tablet, because she was distracted away from the tablet, so she didn’t get hypnotised.</a:t>
            </a:r>
          </a:p>
          <a:p>
            <a:r>
              <a:rPr lang="en-GB" sz="2400" i="1" dirty="0"/>
              <a:t>She is quite a goody-goody, so I think she wouldn’t disobey the teacher, as she was putting up her hand to tell on Samir.</a:t>
            </a:r>
          </a:p>
        </p:txBody>
      </p:sp>
    </p:spTree>
    <p:extLst>
      <p:ext uri="{BB962C8B-B14F-4D97-AF65-F5344CB8AC3E}">
        <p14:creationId xmlns:p14="http://schemas.microsoft.com/office/powerpoint/2010/main" val="384058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B93AEA-E01B-4824-AE80-68159B5811F4}"/>
              </a:ext>
            </a:extLst>
          </p:cNvPr>
          <p:cNvGrpSpPr/>
          <p:nvPr/>
        </p:nvGrpSpPr>
        <p:grpSpPr>
          <a:xfrm>
            <a:off x="1326753" y="646331"/>
            <a:ext cx="9538493" cy="6021659"/>
            <a:chOff x="653722" y="0"/>
            <a:chExt cx="10884557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85A12B-35AE-42BD-80AE-E8705F3C9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759" b="40813"/>
            <a:stretch/>
          </p:blipFill>
          <p:spPr>
            <a:xfrm>
              <a:off x="653722" y="0"/>
              <a:ext cx="5341918" cy="685799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DF83DD-EA47-4D59-8439-BA77290ABD2B}"/>
                </a:ext>
              </a:extLst>
            </p:cNvPr>
            <p:cNvGrpSpPr/>
            <p:nvPr/>
          </p:nvGrpSpPr>
          <p:grpSpPr>
            <a:xfrm>
              <a:off x="6196361" y="1"/>
              <a:ext cx="5341918" cy="6857999"/>
              <a:chOff x="6096000" y="-1"/>
              <a:chExt cx="3152302" cy="415382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38EF4D-ED35-4C96-92DE-F89FC90D20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0650" r="49941"/>
              <a:stretch/>
            </p:blipFill>
            <p:spPr>
              <a:xfrm>
                <a:off x="6096000" y="-1"/>
                <a:ext cx="3152302" cy="2698595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34F997C-6C96-46C1-8C0A-38593620E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941" t="-163" b="78944"/>
              <a:stretch/>
            </p:blipFill>
            <p:spPr>
              <a:xfrm>
                <a:off x="6096000" y="2698594"/>
                <a:ext cx="3152302" cy="1455232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D34AEC2-E8EC-4AD8-9EF4-D555DE9FCAEE}"/>
              </a:ext>
            </a:extLst>
          </p:cNvPr>
          <p:cNvSpPr txBox="1"/>
          <p:nvPr/>
        </p:nvSpPr>
        <p:spPr>
          <a:xfrm>
            <a:off x="1037540" y="0"/>
            <a:ext cx="1029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u="sng" dirty="0"/>
              <a:t>To retrieve and infer answers and draw conclusions.</a:t>
            </a:r>
          </a:p>
        </p:txBody>
      </p:sp>
    </p:spTree>
    <p:extLst>
      <p:ext uri="{BB962C8B-B14F-4D97-AF65-F5344CB8AC3E}">
        <p14:creationId xmlns:p14="http://schemas.microsoft.com/office/powerpoint/2010/main" val="70754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DFC41-1396-41E3-ACFF-64F9E1F5D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3" t="20000" b="7479"/>
          <a:stretch/>
        </p:blipFill>
        <p:spPr>
          <a:xfrm>
            <a:off x="524108" y="-1"/>
            <a:ext cx="4305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CF254-2739-4954-B855-7F2B44D81AF2}"/>
              </a:ext>
            </a:extLst>
          </p:cNvPr>
          <p:cNvSpPr txBox="1"/>
          <p:nvPr/>
        </p:nvSpPr>
        <p:spPr>
          <a:xfrm>
            <a:off x="5383288" y="95003"/>
            <a:ext cx="56908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Extension task:</a:t>
            </a:r>
          </a:p>
          <a:p>
            <a:endParaRPr lang="en-GB" sz="2800" u="sng" dirty="0"/>
          </a:p>
          <a:p>
            <a:r>
              <a:rPr lang="en-GB" sz="2800" dirty="0"/>
              <a:t>Write a short summary of five key points, explaining what has happened so far.</a:t>
            </a:r>
          </a:p>
          <a:p>
            <a:endParaRPr lang="en-GB" sz="2800" dirty="0"/>
          </a:p>
          <a:p>
            <a:r>
              <a:rPr lang="en-GB" sz="2800" dirty="0"/>
              <a:t>E.g.: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children arrived at school and Mr </a:t>
            </a:r>
            <a:r>
              <a:rPr lang="en-GB" sz="2800" dirty="0" err="1"/>
              <a:t>Simpkin</a:t>
            </a:r>
            <a:r>
              <a:rPr lang="en-GB" sz="2800" dirty="0"/>
              <a:t> was taken away in an ambulance.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 new teacher called Miss Deeds took over, giving everyone a new tablet.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1919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2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D&amp;T (sequence </a:t>
            </a:r>
            <a:r>
              <a:rPr lang="en-GB" u="sng"/>
              <a:t>of lessons):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/>
              <a:t>To understand what a Roman soldier wore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/>
              <a:t/>
            </a:r>
            <a:br>
              <a:rPr lang="en-GB" dirty="0"/>
            </a:b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522"/>
            <a:ext cx="6543675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3689" y="1836832"/>
            <a:ext cx="4321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hlinkClick r:id="rId3"/>
              </a:rPr>
              <a:t>http://www.nms.ac.uk/explore/games/discover-the-romans/discover-the-romans/dress-a-roman-soldier/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/>
              <a:t>Use the link to explore what a Roman Solider would have worn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04538"/>
            <a:ext cx="12022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recognise and use unit and non-unit fractions</a:t>
            </a:r>
          </a:p>
          <a:p>
            <a:endParaRPr lang="en-GB" dirty="0"/>
          </a:p>
          <a:p>
            <a:r>
              <a:rPr lang="en-GB" dirty="0"/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201"/>
            <a:ext cx="5048250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0742" y="1953859"/>
            <a:ext cx="4871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Support</a:t>
            </a:r>
            <a:r>
              <a:rPr lang="en-GB" sz="3600" dirty="0" smtClean="0"/>
              <a:t>:</a:t>
            </a:r>
          </a:p>
          <a:p>
            <a:r>
              <a:rPr lang="en-GB" sz="3600" dirty="0">
                <a:hlinkClick r:id="rId3"/>
              </a:rPr>
              <a:t>https://</a:t>
            </a:r>
            <a:r>
              <a:rPr lang="en-GB" sz="3600" dirty="0" smtClean="0">
                <a:hlinkClick r:id="rId3"/>
              </a:rPr>
              <a:t>www.youtube.com/watch?v=hzfjlv6mE-s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Watch video if needed.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231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7" y="0"/>
            <a:ext cx="4391025" cy="668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19498" r="45538" b="73108"/>
          <a:stretch>
            <a:fillRect/>
          </a:stretch>
        </p:blipFill>
        <p:spPr bwMode="auto">
          <a:xfrm>
            <a:off x="5345112" y="605740"/>
            <a:ext cx="52720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26717" r="37410" b="46172"/>
          <a:stretch>
            <a:fillRect/>
          </a:stretch>
        </p:blipFill>
        <p:spPr bwMode="auto">
          <a:xfrm>
            <a:off x="5345112" y="2569087"/>
            <a:ext cx="6846888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5112" y="0"/>
            <a:ext cx="684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Label the Roman soldiers uniform using the words in the word bank below. </a:t>
            </a:r>
          </a:p>
        </p:txBody>
      </p:sp>
    </p:spTree>
    <p:extLst>
      <p:ext uri="{BB962C8B-B14F-4D97-AF65-F5344CB8AC3E}">
        <p14:creationId xmlns:p14="http://schemas.microsoft.com/office/powerpoint/2010/main" val="305756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7" y="630340"/>
            <a:ext cx="7482810" cy="40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91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Explanation: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6135808" cy="4798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90" y="584775"/>
            <a:ext cx="6018110" cy="50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3050" cy="49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33950"/>
            <a:ext cx="6678315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53" y="0"/>
            <a:ext cx="6486547" cy="2359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054" y="2359742"/>
            <a:ext cx="6042946" cy="23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7406" cy="1977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6" y="0"/>
            <a:ext cx="52349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6748" y="4527755"/>
            <a:ext cx="215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Set A – 1*</a:t>
            </a:r>
          </a:p>
          <a:p>
            <a:r>
              <a:rPr lang="en-GB" sz="3600" dirty="0"/>
              <a:t>Set B – 2*</a:t>
            </a:r>
          </a:p>
          <a:p>
            <a:r>
              <a:rPr lang="en-GB" sz="3600" dirty="0"/>
              <a:t>Set C – 3* </a:t>
            </a:r>
          </a:p>
        </p:txBody>
      </p:sp>
    </p:spTree>
    <p:extLst>
      <p:ext uri="{BB962C8B-B14F-4D97-AF65-F5344CB8AC3E}">
        <p14:creationId xmlns:p14="http://schemas.microsoft.com/office/powerpoint/2010/main" val="85360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50"/>
            <a:ext cx="7403690" cy="4865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EXT: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0" y="1429789"/>
            <a:ext cx="4322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Plenary:</a:t>
            </a:r>
          </a:p>
          <a:p>
            <a:r>
              <a:rPr lang="en-GB" sz="2800" dirty="0" smtClean="0"/>
              <a:t>Using items in your house represent 5 fractions of your choice. </a:t>
            </a:r>
          </a:p>
          <a:p>
            <a:endParaRPr lang="en-GB" sz="2800" dirty="0"/>
          </a:p>
          <a:p>
            <a:r>
              <a:rPr lang="en-GB" sz="2800" dirty="0" smtClean="0"/>
              <a:t>Miss W’s example: I have chosen to colour 3 fifths of my kites yellow.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4969219"/>
            <a:ext cx="2819400" cy="79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029" y="6168044"/>
            <a:ext cx="655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send any pictures to NJS.Year3@taw.org.uk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6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519112"/>
            <a:ext cx="10453158" cy="1403214"/>
          </a:xfrm>
        </p:spPr>
        <p:txBody>
          <a:bodyPr>
            <a:normAutofit fontScale="90000"/>
          </a:bodyPr>
          <a:lstStyle/>
          <a:p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3600" b="1" dirty="0"/>
              <a:t>  </a:t>
            </a:r>
            <a:r>
              <a:rPr lang="en-GB" sz="4900" b="1" u="sng" dirty="0"/>
              <a:t>English- Research</a:t>
            </a:r>
            <a:br>
              <a:rPr lang="en-GB" sz="4900" b="1" u="sng" dirty="0"/>
            </a:br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3600" b="1" dirty="0"/>
              <a:t>-To use a search engine to retrieve information about Roman soldiers, in Britain.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2800" u="sng" dirty="0"/>
              <a:t/>
            </a:r>
            <a:br>
              <a:rPr lang="en-GB" sz="2800" u="sng" dirty="0"/>
            </a:br>
            <a:endParaRPr lang="en-GB" sz="28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3716-D103-41AD-AAD0-C523CFDEC144}"/>
              </a:ext>
            </a:extLst>
          </p:cNvPr>
          <p:cNvSpPr txBox="1"/>
          <p:nvPr/>
        </p:nvSpPr>
        <p:spPr>
          <a:xfrm>
            <a:off x="1920240" y="2753360"/>
            <a:ext cx="943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</a:rPr>
              <a:t>Use a children’s search engine, such as ‘</a:t>
            </a:r>
            <a:r>
              <a:rPr lang="en-GB" sz="4000" dirty="0" err="1">
                <a:solidFill>
                  <a:srgbClr val="C00000"/>
                </a:solidFill>
              </a:rPr>
              <a:t>KidRex</a:t>
            </a:r>
            <a:r>
              <a:rPr lang="en-GB" sz="4000" dirty="0">
                <a:solidFill>
                  <a:srgbClr val="C00000"/>
                </a:solidFill>
              </a:rPr>
              <a:t>’ or ‘</a:t>
            </a:r>
            <a:r>
              <a:rPr lang="en-GB" sz="4000" dirty="0" err="1">
                <a:solidFill>
                  <a:srgbClr val="C00000"/>
                </a:solidFill>
              </a:rPr>
              <a:t>Kiddle</a:t>
            </a:r>
            <a:r>
              <a:rPr lang="en-GB" sz="4000" dirty="0">
                <a:solidFill>
                  <a:srgbClr val="C00000"/>
                </a:solidFill>
              </a:rPr>
              <a:t>’ to research Roman soldiers, whilst they were in Britain.</a:t>
            </a:r>
          </a:p>
        </p:txBody>
      </p:sp>
    </p:spTree>
    <p:extLst>
      <p:ext uri="{BB962C8B-B14F-4D97-AF65-F5344CB8AC3E}">
        <p14:creationId xmlns:p14="http://schemas.microsoft.com/office/powerpoint/2010/main" val="212130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9F3E8-E951-446F-8429-EFD90C3B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a think about some of these points when researching: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E0D6B-4E1E-46C8-AD7C-EB73379315EB}"/>
              </a:ext>
            </a:extLst>
          </p:cNvPr>
          <p:cNvSpPr txBox="1"/>
          <p:nvPr/>
        </p:nvSpPr>
        <p:spPr>
          <a:xfrm>
            <a:off x="4333875" y="333375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were Roman soldiers in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long were Roman soldiers in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was life like for Roman soldiers in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work did Roman soldiers do in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food did Roman soldiers eat in Britain?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Where did Roman soldiers sleep?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did Roman soldiers wear in Britain?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33644-3456-4006-81C0-B08F5FC79F76}"/>
              </a:ext>
            </a:extLst>
          </p:cNvPr>
          <p:cNvSpPr txBox="1"/>
          <p:nvPr/>
        </p:nvSpPr>
        <p:spPr>
          <a:xfrm>
            <a:off x="1304925" y="5776376"/>
            <a:ext cx="1159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When researching, remember to jot your findings in note form and feel free to include any drawings.</a:t>
            </a:r>
          </a:p>
        </p:txBody>
      </p:sp>
    </p:spTree>
    <p:extLst>
      <p:ext uri="{BB962C8B-B14F-4D97-AF65-F5344CB8AC3E}">
        <p14:creationId xmlns:p14="http://schemas.microsoft.com/office/powerpoint/2010/main" val="27380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3E7EA-F91C-4658-AEA6-3145924F5FB8}"/>
              </a:ext>
            </a:extLst>
          </p:cNvPr>
          <p:cNvSpPr txBox="1"/>
          <p:nvPr/>
        </p:nvSpPr>
        <p:spPr>
          <a:xfrm>
            <a:off x="0" y="0"/>
            <a:ext cx="931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Reading – Online lesson with Mr Butler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ABA6C-73B8-4BBB-92C6-CFA28C46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794"/>
            <a:ext cx="3702205" cy="5698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E0C3F-573A-4053-B01A-412AB17E88E9}"/>
              </a:ext>
            </a:extLst>
          </p:cNvPr>
          <p:cNvSpPr txBox="1"/>
          <p:nvPr/>
        </p:nvSpPr>
        <p:spPr>
          <a:xfrm>
            <a:off x="3824867" y="869794"/>
            <a:ext cx="823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To make a prediction, retrieve information, infer conclusions and explain my ideas.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48224-BFBA-4C38-AC1F-4EC9828F2491}"/>
              </a:ext>
            </a:extLst>
          </p:cNvPr>
          <p:cNvSpPr txBox="1"/>
          <p:nvPr/>
        </p:nvSpPr>
        <p:spPr>
          <a:xfrm>
            <a:off x="3947532" y="2286000"/>
            <a:ext cx="7995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we are going to begin reading a new book from Fiction Express, which I hope none of you have read before! The previous book we started, </a:t>
            </a:r>
            <a:r>
              <a:rPr lang="en-GB" b="1" i="1" dirty="0"/>
              <a:t> The Source,</a:t>
            </a:r>
            <a:r>
              <a:rPr lang="en-GB" dirty="0"/>
              <a:t> is still live – I encourage you all to continue reading this one in your own time, and vote for each chapter. </a:t>
            </a:r>
          </a:p>
          <a:p>
            <a:r>
              <a:rPr lang="en-GB" dirty="0"/>
              <a:t> If you </a:t>
            </a:r>
            <a:r>
              <a:rPr lang="en-GB" b="1" i="1" dirty="0"/>
              <a:t>have</a:t>
            </a:r>
            <a:r>
              <a:rPr lang="en-GB" dirty="0"/>
              <a:t> read this new book, </a:t>
            </a:r>
            <a:r>
              <a:rPr lang="en-GB" b="1" i="1" dirty="0"/>
              <a:t>Takeover,</a:t>
            </a:r>
            <a:r>
              <a:rPr lang="en-GB" dirty="0"/>
              <a:t> before, please be patient with the rest of us, and remember not to reveal what happens – no spoilers!</a:t>
            </a:r>
          </a:p>
          <a:p>
            <a:r>
              <a:rPr lang="en-GB" dirty="0"/>
              <a:t>This is a book which is not ‘Live’ anymore, so we cannot vote for the next chapter -  all 5 chapters are already published. Please resist the temptation to log in and read ahead, as this will make some of the prediction activities difficult / pointless, because you will know the story.</a:t>
            </a:r>
          </a:p>
          <a:p>
            <a:r>
              <a:rPr lang="en-GB" sz="2800" b="1" i="1" u="sng" dirty="0">
                <a:solidFill>
                  <a:srgbClr val="0000FF"/>
                </a:solidFill>
              </a:rPr>
              <a:t>First activity </a:t>
            </a:r>
            <a:r>
              <a:rPr lang="en-GB" sz="2800" dirty="0">
                <a:solidFill>
                  <a:srgbClr val="0000FF"/>
                </a:solidFill>
              </a:rPr>
              <a:t>– Look at the front cover of the book. What do you think it will be about? Why? </a:t>
            </a:r>
          </a:p>
          <a:p>
            <a:r>
              <a:rPr lang="en-GB" sz="2800" dirty="0">
                <a:solidFill>
                  <a:srgbClr val="0000FF"/>
                </a:solidFill>
              </a:rPr>
              <a:t>What does ‘Takeover’ mean? How do you think Mr </a:t>
            </a:r>
            <a:r>
              <a:rPr lang="en-GB" sz="2800" dirty="0" err="1">
                <a:solidFill>
                  <a:srgbClr val="0000FF"/>
                </a:solidFill>
              </a:rPr>
              <a:t>Simpkin</a:t>
            </a:r>
            <a:r>
              <a:rPr lang="en-GB" sz="2800" dirty="0">
                <a:solidFill>
                  <a:srgbClr val="0000FF"/>
                </a:solidFill>
              </a:rPr>
              <a:t> got superglue on his hand?</a:t>
            </a:r>
          </a:p>
        </p:txBody>
      </p:sp>
    </p:spTree>
    <p:extLst>
      <p:ext uri="{BB962C8B-B14F-4D97-AF65-F5344CB8AC3E}">
        <p14:creationId xmlns:p14="http://schemas.microsoft.com/office/powerpoint/2010/main" val="375019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773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Year 3 Home School Provision Daily Pack</vt:lpstr>
      <vt:lpstr>Maths</vt:lpstr>
      <vt:lpstr>PowerPoint Presentation</vt:lpstr>
      <vt:lpstr>PowerPoint Presentation</vt:lpstr>
      <vt:lpstr>PowerPoint Presentation</vt:lpstr>
      <vt:lpstr>PowerPoint Presentation</vt:lpstr>
      <vt:lpstr>     English- Research  -To use a search engine to retrieve information about Roman soldiers, in Britain.    </vt:lpstr>
      <vt:lpstr>Have a think about some of these points when researching: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D&amp;T (sequence of lessons): To understand what a Roman soldier wore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Bold, Laurie</dc:creator>
  <cp:lastModifiedBy>Watson, Chloe</cp:lastModifiedBy>
  <cp:revision>9</cp:revision>
  <dcterms:created xsi:type="dcterms:W3CDTF">2021-01-24T12:53:14Z</dcterms:created>
  <dcterms:modified xsi:type="dcterms:W3CDTF">2021-01-25T13:45:11Z</dcterms:modified>
</cp:coreProperties>
</file>