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4" r:id="rId4"/>
    <p:sldId id="285" r:id="rId5"/>
    <p:sldId id="295" r:id="rId6"/>
    <p:sldId id="296" r:id="rId7"/>
    <p:sldId id="297" r:id="rId8"/>
    <p:sldId id="298" r:id="rId9"/>
    <p:sldId id="273" r:id="rId10"/>
    <p:sldId id="287" r:id="rId11"/>
    <p:sldId id="288" r:id="rId12"/>
    <p:sldId id="289" r:id="rId13"/>
    <p:sldId id="293" r:id="rId14"/>
    <p:sldId id="294" r:id="rId15"/>
    <p:sldId id="290" r:id="rId16"/>
    <p:sldId id="291" r:id="rId17"/>
    <p:sldId id="26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115" d="100"/>
          <a:sy n="115"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0.2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2,'28'-1,"3"1,0 1,45 6,-65-4,1-1,-1 2,0-1,0 2,-1-1,1 2,-1-1,0 1,-1 1,11 8,94 87,-60-52,2-2,82 54,-102-76,53 46,-35-25,291 225,-128-125,-95-69,-16-2,-51-35,65 37,-46-36,2-3,2-3,146 45,88 14,166 36,-352-118,-94-11,1 0,-1 3,43 10,-17-1,106 12,17 4,-157-25,-1 2,0 0,0 2,-1 1,32 18,906 521,-693-378,-81-47,-118-83,2-2,2-3,2-4,1-3,0-3,2-3,89 13,-19-11,142 16,-166-28,108 5,-199-16,62 11,-60-7,49 3,-53-8,-3-1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02.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99 220,'2479'0,"-2322"-7,258-46,-329 39,432-55,-213 56,52-5,-184 5,214 11,-178 5,1800-3,-1736-15,-30 0,1287 12,-783 6,550-3,-1289-1,0 2,0-1,-1 1,1 0,0 1,-1 0,1 0,-1 0,0 1,0 0,0 1,8 5,-10-6,-1 1,0-1,0 1,-1 0,1 1,-1-1,0 0,0 1,0 0,-1 0,1 0,-1 0,0 0,-1 0,1 0,-1 1,0-1,0 7,-2 60,-1-60,1 0,1 1,0-1,1 0,0 1,5 22,-4-33,-1 1,1 0,-1 0,1-1,0 1,0-1,0 0,1 0,-1 0,0 0,1 0,-1 0,1 0,0-1,-1 1,1-1,0 0,0 0,0 0,0 0,0 0,0-1,6 1,8 1,1-2,0 0,18-2,-13 0,-11 2,0-1,-1 0,1-1,-1 0,1-1,-1 0,16-7,-21 7,-1 0,0 0,0-1,0 1,-1-1,1 0,-1-1,0 1,0-1,0 0,-1 0,0 0,0 0,0 0,0-1,2-9,-3 12,-1-1,1 0,-1 0,0 0,0 0,-1 0,1 0,-1 0,0 0,0 0,0 0,0 0,-1 0,0 0,0 0,0 0,0 0,-1 0,-2-5,2 6,-1 0,0 0,0 0,0 1,-1-1,1 1,0 0,-1 0,0 0,1 0,-1 0,0 1,0 0,0 0,0 0,0 0,0 1,0-1,-6 1,-89-1,-1 5,1 4,-105 22,-47 4,-2-14,-222 29,-110 55,-545 69,482-146,1-32,135-1,-642 55,1128-47,-276 9,-320-29,287 8,-60-5,-402-46,244 45,214 11,145-9,-37-2,-481 17,653-3,-64-12,-42-2,116 16,0 2,-94 16,93-13,41-5,0 0,-1 1,1 0,0 0,0 1,0 1,0-1,-17 9,26-11,0 0,0 0,0 1,0-1,0 0,0 0,0 1,0-1,0 0,0 0,0 1,0-1,0 0,0 0,0 1,0-1,0 0,0 0,1 1,-1-1,0 0,0 0,0 0,0 1,0-1,1 0,-1 0,0 0,0 0,0 1,1-1,-1 0,0 0,0 0,0 0,1 0,-1 0,0 1,0-1,1 0,-1 0,0 0,0 0,1 0,-1 0,0 0,0 0,1 0,-1 0,0 0,0-1,1 1,19 4,405 25,-376-27,247 3,-46-2,-67 11,26 1,138-15,-78-3,314 38,-475-21,432 35,470-14,-406-9,-309-12,216 3,3070-18,-3373-15,-3-1,-101 18,-35 1,-1-3,120-18,-123 10,0 3,131 6,-124 2,0-2,75-11,-30-2,189 6,-263 7,-8-2,-1-1,0-2,0-1,63-21,-86 23,0-1,0 1,0-2,-1 1,0-2,0 1,13-13,-22 19,-1 0,0 0,1 0,-1-1,0 1,1 0,-1 0,0-1,1 1,-1 0,0-1,0 1,1 0,-1-1,0 1,0 0,0-1,0 1,1-1,-1 1,0 0,0-1,0 1,0-1,0 1,0 0,0-1,0 1,0-1,0 1,0 0,0-1,0 1,-1-1,1 1,0 0,0-1,-18-7,-33 4,47 4,-140 2,-159 24,97-6,-1016 31,-9-52,462-3,727 4,-1565-19,292 25,87 9,784-17,225-14,19 0,97 15,-176 21,232-13,-61 10,-179 3,-667-21,910 3,-67 12,-22 1,-341-12,245-5,225 2,-1 0,1 0,-1 0,1 0,0-1,-1 0,1 0,0 0,-1-1,1 1,0-1,0 0,0 0,-6-5,7 4,0 0,1-1,-1 1,1-1,0 1,0-1,0 0,1 0,-1 0,1 0,0 0,0 0,0 0,1 0,0 0,-1-6,1 1,1 1,0-1,0 0,0 0,1 1,0-1,1 1,0 0,1-1,-1 2,10-16,0 4,0 1,1 1,26-25,-21 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10.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1 220,'1564'0,"-1211"16,12 1,5189-18,-5549 0,0 1,0 1,0-1,0 1,0-1,0 1,0 1,-1-1,1 1,0 0,-1 0,6 3,-7-2,-1-1,1 0,-1 1,0 0,0-1,0 1,0 0,-1 0,1 0,-1 0,1 0,-1 1,0-1,0 0,-1 1,1-1,-1 0,0 1,0 4,0 1,-1 1,0-1,-1 1,0-1,0 0,-1 0,0 0,-1 0,0 0,0 0,-1-1,0 0,-1 0,1-1,-2 1,1-1,-1 0,0-1,-12 9,-8 5,0-1,-1-2,-1-1,-44 18,-7-4,-1-4,-1-4,-1-3,-91 8,108-20,-1-3,-102-8,-129-30,204 21,-311-6,129 12,-677-8,271 12,418-13,-61 0,-2439 17,2732-3,0-1,0-2,-56-16,49 11,-71-9,92 17,-1 0,1-2,0 0,0-1,0-1,0 0,1-1,-31-18,40 20,0 0,0 0,1 0,-1-1,1 0,1-1,-1 0,1 0,0 0,1 0,0-1,0 0,1 0,-1-1,2 1,-1-1,1 0,1 1,0-1,0-1,0 1,1-16,0 17,0 1,1-1,0 1,1-1,0 0,0 1,0-1,1 1,0 0,1 0,4-11,-3 13,-1 0,1 0,0 0,1 0,-1 1,1 0,0 0,0 0,0 0,1 1,-1 0,1 0,0 0,8-2,71-23,101-19,-134 38,87-3,-61 6,154-9,61-6,330 7,-405 16,194 16,-153-4,2-2,345 8,2297-21,-2614-15,-9 0,396 17,-646-2,-1-2,40-9,-37 6,52-4,-58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23.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370 536,'1706'0,"-1658"-3,1-2,81-19,-78 13,103-9,516 18,-329 5,-136-20,-18 1,928 15,-536 3,623-2,-1023-15,-32 0,200-22,-220 17,-33 3,146-5,65 25,139-5,-245-16,-94 6,72-17,-111 16,70-5,148-13,-155 14,135 0,-6-2,-157 9,19-3,154-7,925 22,-1146 0,62 11,27 2,-29-4,-101-9,-1 1,1 0,-1 0,0 2,-1-1,1 2,11 6,82 44,-77-42,0 0,-1 2,29 21,-31-18,-8-6,0 0,-1 1,16 17,-29-28,-1 0,1 0,0 1,-1-1,0 0,0 1,0-1,0 1,-1 0,1 0,-1 0,0 0,0 0,0 0,-1 0,1 0,-1 0,0 0,0 0,-1 0,1 0,-2 5,1-6,-1 0,0 0,1 0,-1 0,0 0,-1 0,1 0,0-1,-1 1,1-1,-1 0,0 1,0-1,0-1,0 1,0 0,-1-1,-2 2,-69 17,52-16,-37 8,-1-3,-86 2,-128-12,98-2,-224 21,-345-3,463-18,-2340 3,2409-15,14-1,-162 0,-60 0,-1547 17,1530-16,81 0,-11-1,-66-1,-2067 18,2403 4,-163 28,145-15,80-13,-76 14,103-17,-1 2,0-1,1 1,0 1,0-1,0 2,-16 11,24-16,0 0,0 1,0-1,1 0,-1 1,0-1,1 1,0 0,-1-1,1 1,0 0,0 0,0 0,0 0,0 0,0 0,1 0,-1 0,1 0,-1 0,1 1,0-1,0 0,0 0,0 0,0 0,0 1,1-1,-1 0,1 0,-1 0,1 0,0 0,0 0,0 0,1 2,1 0,1 0,-1-1,1 1,0-1,0 0,0 0,0 0,0 0,1-1,-1 0,1 0,0 0,0 0,8 1,61 6,1-2,-1-4,84-8,29 2,472 54,-410-26,554-8,-514-20,284-46,-223 9,334 3,-352 22,-18 1,214 16,211-4,-488-13,68-1,1134 17,-1224 15,-17-1,329 20,-105 24,-86-8,65 8,40 5,89-51,-332-16,-181 1,0-1,35-8,-32 5,52-3,-81 9,15 0,0 0,-1-1,1-1,0-1,-1-1,0-1,0 0,25-11,-12 3,0 1,36-7,-30 9,44-18,-38 13,0 1,71-12,0 0,-75 19,0 1,1 1,0 3,54 3,-76-1,-3 2,-15 3,-28 8,-86 24,-1-4,-2-6,-230 25,-367-32,-381-3,547-7,126-7,257 10,-309 64,370-62,0-4,-204-6,-48 2,105 35,170-25,-141 11,-312-25,278-5,-27-16,151 7,-268-23,270 21,-150-6,-1482 21,1685-7,0-3,0-3,1-4,-73-24,139 37,-655-153,496 134,-7-2,-20-9,-33-8,185 32,-1 2,-72 0,76 5,0-1,0-2,-61-14,-256-49,213 45,-43 6,133 14,0-2,-82-18,104 15,20 5,0-1,1 0,-1 0,1-2,-21-9,29 12,0-1,0 1,0 0,0-1,1 1,0-1,-1 0,1 0,0 0,0 0,0-1,1 1,-1 0,1-1,0 1,0-1,0 1,0-1,1 1,-1-1,1 0,0 1,0-1,1-4,1-3,0 1,1-1,0 0,0 1,1-1,1 1,0 0,0 1,1-1,7-8,-3 2,0 0,11-27,-16 33,0-1,0 1,1-1,0 1,1 1,0-1,0 1,1 1,0-1,1 1,0 1,0 0,11-7,-1 4,0 0,1 1,0 1,0 1,1 0,24-3,9 1,1 2,73 0,112 13,-168-3,71 9,168 36,53 6,106-34,-62-5,-227 1,188 7,1394-25,-1475-14,-18 0,1657 14,-930 5,-177-3,-807-1,0 2,0 0,18 3,-9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29.7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272 312,'1'-3,"-1"1,1-1,0 1,0-1,0 1,0-1,0 1,0 0,1 0,-1-1,1 1,-1 0,1 0,0 1,0-1,0 0,4-2,40-24,-25 18,0 2,1 0,0 1,34-5,97-7,-100 14,769-16,-527 25,399-22,-617 12,782-32,-592 22,-27 1,112 17,152-4,-308-13,70-1,34 0,38 0,871 17,-925 23,-222-16,-41-4,-1 1,1 1,31 13,22 7,-68-25,0 1,-1 0,1 0,-1 0,0 1,1-1,-1 1,0 1,-1-1,1 1,-1 0,1 0,-1 0,5 8,-4-4,0 1,0 0,-1 0,-1 0,1 1,-2-1,4 18,-4-16,-1 1,0-1,0 0,-1 1,-1-1,0 0,0 0,-1 1,-1-1,1 0,-7 13,-1-2,0-1,-2 0,-1-1,-19 25,28-40,-1-1,1 1,-1-1,0 0,1 0,-2-1,1 0,0 0,-1 0,1 0,-1-1,0 0,0 0,0-1,0 1,-9 0,-10 0,-1-1,-44-5,23 2,-944-2,543 6,398-5,-55-8,-19-3,-601 9,401 7,-1148-2,1120-16,4 1,-777 16,1067-4,-66-11,-54-2,-342 17,490 2,1 1,-1 1,1 2,1 0,-1 3,-37 16,39-15,6-2,0 1,1 0,1 2,0 0,0 1,-27 27,43-38,1-1,0 1,0 0,1 0,-1 1,0-1,1 0,-1 0,1 1,0-1,0 1,0-1,0 1,0 0,0-1,1 1,-1 0,1-1,0 1,0 0,0 4,1-5,0 1,1-1,-1 0,1 0,-1 1,1-1,0 0,-1 0,1-1,0 1,0 0,1-1,-1 1,0-1,0 0,1 0,-1 1,1-2,-1 1,1 0,-1 0,5 0,132 29,1-5,190 8,33-42,-85-3,2472 13,-2290-32,-93 2,-82 14,183-3,118-1,-133-17,2 26,-264 13,410-3,-588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31.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4036 495,'-41'1,"-41"-1,0-2,-84-15,113 10,-91 1,110 7,0-1,0-2,-1-1,1-2,1-2,-54-16,40 7,0 3,0 2,-2 2,-51-3,-60-11,1-4,0 8,-265 1,280 20,-173-3,87-29,-3 1,194 27,-38-1,-1-2,-135-30,114 16,0 4,-1 5,-189 4,243 1,27-5,19 10,-1-1,1 1,0-1,0 1,0-1,0 1,0-1,0 0,0 1,0-1,0 1,0-1,0 1,0-1,0 1,0-1,0 1,1-1,-1 1,0-1,0 1,1-1,-1 1,0-1,1 1,-1-1,0 1,1 0,-1-1,1 1,-1 0,1-1,-1 1,1-1,10-5,0 0,0 1,0 0,1 0,0 1,-1 1,1 0,1 1,-1 0,20-1,-19 2,335-31,525 17,-214 66,-260-14,172-30,-322-9,686 2,-865 5,-46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44.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216 159,'1023'19,"143"-26,-427-43,-494 32,573-22,-524 41,892-18,-349 5,-15 0,1058-10,-1224 24,147 5,-10 33,-734-36,-42-5,-1 2,1 0,0 1,-1 0,1 2,-1 0,26 10,-40-12,0 0,0 0,0 0,0 0,0 0,0 1,0-1,-1 0,1 1,-1 0,0-1,0 1,0 0,0 0,0 0,-1-1,1 1,-1 0,1 0,-1 0,-1 4,1 6,0-1,-1 1,-5 20,4-25,-1-1,0 1,-1-1,0 1,0-1,0 0,-1-1,0 1,0-1,-1 0,0 0,0-1,0 1,-1-1,1-1,-1 1,-8 3,-14 7,-1-2,-54 17,83-29,-58 15,0-3,-1-2,0-3,-102 1,-156 19,-34 0,-394-29,-91 3,585 12,-44 1,-1386-12,861-6,-820 3,1292-15,35-1,-1010 15,637 3,638 0,-64 11,-40 3,49-14,-277 14,-104-2,344-15,114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51.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241 198,'0'0,"-1"0,1 0,0 0,-1 0,1 0,0 0,-1 0,1 0,0 0,0 0,-1 0,1 0,0 0,-1-1,1 1,0 0,0 0,-1 0,1 0,0-1,0 1,-1 0,1 0,0 0,0-1,0 1,0 0,-1 0,1-1,0 1,0 0,0 0,0-1,0 1,0 0,0-1,-1 1,6-15,15-15,-10 21,-1 0,2 1,-1 0,1 0,0 1,1 1,-1 0,1 0,1 1,-1 1,26-6,17-1,82-7,-108 15,528-25,8 33,-107 1,3661-6,-3532 16,32 1,1958-19,-2538 0,59-10,14-2,709 8,-448 9,117-3,-481 0,0 1,1 0,-1 0,0 1,0 1,0-1,-1 1,1 1,-1 0,1 0,-1 1,0-1,9 9,6 7,-1 1,34 40,-37-39,-9-10,-1 1,-1-1,0 1,-1 1,0-1,-1 1,0 1,-2-1,1 1,3 27,-7-36,0 1,-1-1,0 1,-1-1,1 0,-1 1,0-1,-1 0,1 1,-1-1,0 0,-4 7,3-9,0 0,0 0,0 0,-1 0,1-1,-1 1,0-1,0 0,0 0,0-1,0 1,-1-1,1 0,-1 0,1 0,-1-1,-8 2,-27 4,-1-3,1-2,-66-3,42-1,-108 0,0-8,-289-54,353 46,-1 5,-153 0,169 10,-1081-5,668 11,-631-3,1019-5,-119-21,16 1,-69 15,4 1,-799-12,711 23,-2607-2,2680 17,20-1,-506-16,362-1,352 4,1 3,-87 18,152-23,-57 16,61-16,1-1,0 1,-1 0,1 0,0 0,0 1,-1-1,1 0,0 1,0 0,1-1,-1 1,0 0,0 0,1 0,-1 0,1 0,0 0,0 0,0 1,0-1,-1 3,2-4,1 0,-1 1,0-1,1 0,-1 0,1 0,0 1,-1-1,1 0,0 0,0 0,0 0,0 0,0 0,0-1,0 1,0 0,0 0,0-1,0 1,0 0,1-1,-1 1,0-1,0 0,1 1,-1-1,2 0,47 10,-41-8,1231 204,-1113-187,0-6,168-4,374-13,-409 5,-67-16,-8-1,1308 15,-719 3,-569-18,-18 1,61 14,270-17,-143-12,151-21,-376 27,278-9,1189 35,-1027 35,-289-11,81 17,-214-19,237 2,-317-26,146 17,-138-7,184-7,-34-2,-201 7,-27 1,-18-9,0 1,0-1,0 1,0-1,0 0,0 1,0-1,0 1,0-1,0 0,0 1,0-1,0 1,0-1,-1 0,1 1,0-1,0 1,0-1,0 0,-1 1,1-1,0 0,0 1,-1-1,1 0,0 0,-1 1,1-1,0 0,-1 0,1 1,0-1,-1 0,1 0,-1 0,1 0,0 0,-2 1,-13 4,0 0,-1 0,1-2,-1 0,0 0,0-2,0 0,-17-1,-5 1,-694 5,-1-37,-349-4,598 20,-12 0,283 13,-198 5,371 1,0 2,-58 16,-35 5,104-24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57.8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209 221,'1456'0,"-1364"-5,169-29,-213 26,159-11,-149 17,0-3,0-3,75-19,260-55,-345 75,85-8,0 6,161 10,-123 2,2827-2,-1574-2,-986 33,-123-4,294-23,-326-8,676 3,-926 2,1 2,-1 1,49 14,50 7,-118-25,10 1,0 1,0 1,-1 1,45 16,-64-20,0 1,0-1,0 1,0 0,-1 0,1 1,-1-1,0 1,0 0,0 0,0 0,0 0,0 0,-1 0,0 1,1-1,-1 1,-1 0,1 0,0 0,-1 0,0 0,0 0,0 0,0 0,-1 0,0 0,0 0,0 1,0-1,0 0,-1 0,0 0,0 0,0 0,-2 5,-1 2,-1 0,0-1,-1 1,0-1,0 0,-1 0,-1-1,0 0,0 0,0-1,-1 0,0 0,-1-1,0 0,0-1,0 0,-14 5,-3 0,1-1,-1-2,-1 0,1-2,-1-1,-33 1,-58-1,1-6,0-5,0-5,-119-27,163 28,0 3,-146 7,102 2,-1108-1,705-33,19 1,35 48,37 0,-2111-18,2195-16,5 1,218 16,-496-17,317 6,-33-3,-456-6,552 21,46-16,33 0,-71 15,186 3,0 3,0 1,-44 13,-19 2,73-17,34-5,0 0,0 0,0 1,0-1,0 0,0 0,0 1,0-1,0 0,0 1,0-1,0 1,0-1,0 1,0 0,0-1,1 1,-1 0,0 0,0-1,0 3,1-2,0-1,0 1,0 0,0 0,0 0,0 0,0-1,0 1,0 0,1 0,-1 0,0-1,1 1,-1 0,0 0,1-1,-1 1,1 0,0-1,-1 1,1 0,5 4,0 0,0 0,0 0,0-1,12 6,28 10,1-1,0-2,78 16,155 15,-158-37,208-7,-16-3,-102 28,-139-15,84 3,215-17,112 7,-289 21,-123-16,115 6,17-19,-70-1,143 15,-31 5,249-15,-243-5,1338 2,-1384-16,-7 1,171 15,324-12,606-10,-857 25,1174-3,-1585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06.5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459 3,'578'31,"97"0,-518-29,175 12,105 1,-256-14,219-4,-194-11,73-2,1648 14,-929 5,-595-19,13 0,-12 1,-73 0,759 13,-564 4,-117 14,28 0,-363-14,0 4,0 2,-1 4,0 3,119 41,-153-45,-28-8,1 0,-1 1,0 0,0 1,12 7,-19-9,-1-1,0 1,1 0,-1 0,-1 0,1 1,0-1,-1 1,1-1,-1 1,0 0,0 0,-1 0,1 0,-1 0,0 0,0 0,1 6,-1-4,-1 0,1 0,-1 0,0 0,0-1,0 1,-1 0,0 0,0 0,-1-1,0 1,1 0,-2-1,1 1,-1-1,0 0,0 0,-5 6,2-5,-1 0,0 0,0 0,0-1,0 0,-1-1,0 0,0 0,0-1,0 0,-10 3,-20 2,0-2,0-1,0-2,-55-3,92 0,-1133-6,743-10,5 0,318 16,-495-23,-72-18,-3 42,268 1,-4424-2,4746 3,-69 11,-31 2,-8-15,44-1,-212 27,167-8,0-7,-195-10,217-3,103 3,1 1,0 2,0 1,1 2,-35 13,31-11,31-9,0 0,1-1,-1 1,0 1,0-1,1 0,-1 1,1-1,-1 1,1 0,-1-1,1 1,0 0,0 1,0-1,0 0,1 1,-1-1,0 1,1-1,0 1,0 0,0-1,0 1,0 0,-1 3,3-2,-1-1,0 0,1 0,0 0,-1 0,1 0,0 0,1 0,-1 0,1 0,-1 0,1 0,0-1,0 1,0-1,0 1,0-1,0 0,1 0,-1 0,1 0,0 0,0-1,3 2,15 7,1-1,-1-1,1-1,1 0,41 5,119 4,-167-16,593 5,-321-8,-101 2,25-2,266 32,-263-7,268-6,-116-1,-82 0,-119-14,247 17,-258-5,219-11,-181-5,619 3,-627 16,-9-1,286 23,-305-20,-119-16,-22-1,0 1,-1 0,17 4,-11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07.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352 0,'10'0,"10"0,5 0,-5 0,-13 0,-17 0,-18 0,-9 0,-9 0,-13 6,-1 1,4 0,7-2,0-1,10-2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2.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96,'5206'0,"-4935"-16,-36 1,462-16,-544 16,75-3,779 18,-462 1,-513-1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11.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0 250,'394'2,"1045"-32,-1315 13,-79 10,69-4,1161 10,-598 3,-401-17,-23-1,1108 15,-658 3,-450-19,-39 1,-158 12,0-2,56-15,-53 9,84-6,119-13,-132 20,213-10,477 22,-793-1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2.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98 65,'164'-12,"-34"0,958 2,-655 13,-168-19,-36 2,1112 10,-687 7,2707-3,-2344 35,-344-6,-112 1,20 1,-416-31,144 11,125 9,-97-9,87 5,-175-11,-130 2,-1 6,116 27,-53 10,-116-29,96 18,-34-25,-75-10,87 19,-138-23,1 0,0 1,0-1,-1 1,1-1,0 1,-1 0,1 0,-1 0,1-1,-1 2,1-1,-1 0,0 0,1 0,1 3,-3-3,0 0,1 0,-1-1,0 1,0 0,0 0,0 0,0 0,0 0,0 0,0 0,0-1,0 1,-1 0,1 0,0 0,0 0,-1-1,1 1,-1 0,1 0,-1 0,0 0,-3 4,0-1,0 0,-1 0,0 0,1-1,-1 0,0 0,-10 5,-9 1,1-1,-1-1,-1-1,-47 5,-110-1,133-9,-660-18,0-49,16 2,412 52,-360 31,-276 78,-68-41,649-47,-1309 3,986-15,-1848 3,1631-36,536 16,-521 12,499 10,206-4,-169 5,308 0,1 1,-1 1,1 0,0 1,1 1,0 0,0 1,0 1,1 0,0 1,1 1,0 0,0 0,1 2,1-1,-11 16,19-21,-1 0,0-1,1 2,1-1,-1 0,1 1,0-1,0 11,1-14,1-1,0 0,0 0,0 0,0 0,1 0,-1 0,1 0,0 0,0 0,0 0,0 0,1 0,-1 0,1-1,-1 1,1-1,0 1,0-1,0 1,0-1,1 0,4 3,13 5,1-1,0-1,0 0,1-2,0-1,0 0,39 2,-26-2,786 62,-400-66,-279-2,-181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6.2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48 127,'50'-9,"-7"0,642-5,-584 15,449 15,183 0,381-17,-865-13,-49 1,69 12,76-3,-297 0,68-17,21-2,837-21,822 41,-875 6,568-3,-888 31,-157-2,-37-26,-256-4,-143 1,0 1,0-1,1 1,-1 1,0 0,0 0,-1 1,1-1,0 2,-1-1,10 7,-14-8,-1-1,0 1,0 0,0 0,0 0,0 0,0 1,-1-1,1 0,-1 1,1-1,-1 1,0-1,0 1,0 0,0 0,-1-1,1 1,-1 0,1 0,-1 0,0 0,0-1,-1 1,1 0,-1 0,1 0,-1 0,0-1,0 1,0 0,0-1,0 1,-1-1,1 1,-3 2,-3 4,1 0,-2-1,1 0,-1 0,-1 0,1-1,-1-1,-1 1,1-2,-1 1,0-1,0-1,-21 7,-15 3,-89 13,104-22,-113 16,-191 2,-149-25,195-3,-456-25,99-6,-6 37,252 2,-4432-3,3961 62,691-43,-473-4,398-18,-416 3,613-6,37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9.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302 94,'1702'25,"-1444"-17,505-50,-666 29,151-21,306-4,302 40,-851-3,1 1,0 0,-1 1,1 0,-1 0,1 0,-1 0,1 1,-1 0,0 0,1 0,-1 1,0 0,-1 0,1 0,0 0,-1 1,7 7,-6-4,-1-1,0 1,0 0,-1 0,0 0,0 0,-1 1,0-1,0 1,-1 0,0-1,0 1,-1 9,1 7,0-1,0 1,-2 0,-5 33,5-50,-1 0,0 0,0-1,0 1,-1-1,0 0,0 0,-1 0,0 0,0 0,0-1,0 0,-1 0,0 0,0 0,-8 5,-5 1,0-1,-1-1,0 0,0-2,-1 0,-34 7,-127 12,125-20,-111 9,-284-12,320-15,-171-37,-87-9,-116 31,73 14,46 3,-819-9,838 20,360-1,0 0,1 0,-1 1,0-1,0 1,0 1,1 0,-1 0,1 0,-1 0,1 1,-10 6,2 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34.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506 127,'38'-18,"2"3,0 1,0 2,2 2,-1 1,62-4,257 9,1 0,827-24,-825 30,211 15,41-1,-562-17,660-18,107 5,-535 15,-249 1,0 1,0 2,0 1,0 2,42 15,-41-14,60 7,5 1,188 57,-261-67,34 10,-61-16,0-1,0 1,0 0,0 0,0 0,0 0,-1 0,1 1,0-1,-1 0,1 1,-1-1,1 1,-1-1,0 1,0 0,0 0,0-1,0 1,0 0,0 0,-1 0,1 0,0 3,-1-3,-1 0,1 1,-1-1,0 0,0 0,0 0,0 0,0 0,0 0,-1 0,1 0,0 0,-1 0,0-1,1 1,-1-1,0 1,0-1,0 1,0-1,0 0,0 0,0 0,-5 1,-60 18,-31-6,0-5,-198-7,177-4,24 2,-8 0,-179-21,223 14,-67 1,-44-6,-91-18,-1 12,-314 18,177 29,-192 5,-611-36,911-14,9-1,-567 19,812-1,0 1,0 2,1 2,-71 21,43-5,-112 57,-94 60,262-135,0 1,1 0,0 0,-11 11,17-15,0 0,-1 0,1 0,0 0,0 0,0 0,0 1,0-1,1 1,-1-1,0 0,1 1,-1-1,1 1,-1-1,1 1,0 0,0-1,-1 1,1-1,0 1,0 0,1-1,-1 1,0-1,0 1,1-1,-1 1,1-1,0 1,-1-1,1 1,0-1,1 2,4 3,0 0,0-1,0 0,1 0,-1 0,1-1,0 0,10 4,65 22,-60-23,43 12,1-3,1-2,92 6,207-7,-244-18,148-25,101-5,974 36,-1064-16,-41 1,305 12,-307 3,-30-16,-43 2,852 7,-562 8,-350-4,0-6,165-32,-223 33,65-2,-62 7,51-10,-71 7,-4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41.6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 1,'2830'0,"6589"0,-9384 1,67 9,-87-7,-1 0,1 1,-1 0,1 1,-1 1,25 15,-30-15,-1 2,-1-1,1 1,-1 0,-1 0,1 1,-1 0,-1 0,0 1,7 19,-1-2,-2 1,11 51,-18-70,-1 1,1-1,-2 0,1 0,-1 0,-1 1,0-1,-2 12,2-18,0 1,-1-1,1 0,-1 0,0 1,0-1,0 0,0 0,0-1,-1 1,1 0,-1-1,0 1,0-1,0 0,0 0,0 0,0-1,-1 1,1-1,-1 1,1-1,-6 1,-38 6,1-3,-1-1,0-2,-69-7,23 2,-566 1,638 3,1 2,-1 0,0 1,1 1,-22 9,18-6,-1-1,-41 6,-65-5,-145-9,93-2,-30 2,-307 3,235 17,131-7,8 0,-111 6,-1105-18,638-1,415-15,5 0,-1824 17,1858-16,22-1,143 15,-527-31,448 14,-241 7,354 7,1-2,-129-30,-44-5,131 30,-309-15,149 10,0 0,-466 17,737-1,-55 5,55-5,0 0,-1 0,1 0,0 0,-1 1,1-1,0 0,-1 1,1-1,0 1,0 0,0-1,-1 1,1 0,0 0,0 0,0-1,0 1,0 0,0 1,1-1,-1 0,0 0,0 0,1 0,-1 0,1 1,-1-1,1 0,0 1,-1-1,1 0,0 1,0-1,0 2,7 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45.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223 158,'17'-2,"-1"0,1 0,-1-2,0 0,26-11,-21 8,1 0,26-5,21 5,84 1,21-1,655-13,-544 22,201-4,532 5,-447 27,-352-19,478 10,-484-19,178-5,-121-26,31-2,441 27,-392 6,475-2,-562 19,-143-7,-106-11,1 1,-1 1,0 0,0 0,-1 2,27 11,-37-15,0 1,0 0,0-1,0 1,0 0,0 0,-1 1,1-1,-1 0,1 1,-1 0,0-1,0 1,0 0,-1 0,1 0,-1 0,1 1,-1-1,0 0,0 0,-1 1,1-1,-1 1,1-1,-1 1,0-1,-1 0,1 1,0-1,-1 1,0-1,0 0,-1 4,-2 2,-1 0,1 0,-2-1,1 0,-1 0,0 0,-1-1,0 0,0 0,0-1,-1 0,0 0,0-1,-1 0,0 0,1-1,-12 4,-20 6,0-1,-68 12,94-23,-80 12,-1-4,-186-6,258-5,0-2,-33-8,-37-4,-512-67,247 26,-7-5,-52-5,-82 45,138 12,-211-6,-35-1,276-22,-109-5,-359 41,375 5,380-3,-321 6,255 0,-143 28,94 2,-304 111,414-129,1 3,-85 50,115-60,0 2,1 0,1 1,0 0,1 1,1 1,1 1,0 0,-21 35,34-51,-1 0,1-1,-1 1,1 0,-1-1,1 1,0 0,-1 0,1-1,0 1,0 0,0 0,-1 0,1-1,0 1,0 0,0 0,0 0,0-1,0 1,1 0,-1 0,0 0,0-1,0 1,1 0,-1 0,1 0,-1-1,0 1,1 0,-1-1,1 1,-1-1,1 1,0 0,-1-1,2 1,3 1,-1 0,1-1,-1 0,1 0,0 0,9 0,497 5,-304-10,1126 46,-1307-39,-1-2,1-1,-1-1,1-2,-1 0,0-1,0-2,48-17,-44 13,0 2,1 0,0 2,1 1,32-1,159 5,-125 3,820 0,-685-16,-43 0,972 8,-645 9,1838-3,-2314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8:22.5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7777 1740,'1435'0,"-1288"-8,0-6,187-43,-187 28,1 7,175-5,1296 27,-666 2,-810 6,-1 5,195 45,-18-2,-227-44,140 0,-225-12,36-2,-1 3,1 2,50 9,77 31,-107-24,2-3,129 14,-69-16,26 1,-63-16,58 2,-142-1,-1 1,1 0,0-1,0 1,0 0,-1 1,1-1,0 1,-1-1,1 1,-1 0,0 0,0 1,0-1,0 1,0-1,0 1,-1 0,1 0,-1 0,0 1,0-1,0 1,0-1,0 1,-1-1,0 1,2 6,-2-5,-1 0,1 0,-1 0,0 0,0 1,0-1,-1 0,0 0,0 0,0 0,-1 0,1 0,-1 0,-1 0,1-1,0 1,-1-1,0 0,0 1,-1-1,-3 3,-2 1,0-1,-1-1,0 1,0-2,0 1,-1-1,0-1,0 0,0-1,0 0,-23 3,-12-1,-78-2,93-3,-163-10,-270-47,-104-7,-322 65,238 58,-5 1,-816-56,722-50,38 1,-85 42,430 5,338-2,-2-1,-1 1,1 1,-1 2,1 2,-49 12,79-17,0 1,-1 0,1-1,0 1,0 0,-1 0,1 1,0-1,0 0,0 1,0-1,0 1,1 0,-1-1,0 1,1 0,0 0,-1 0,1 0,0 0,0 1,0-1,0 0,0 0,0 1,1-1,-1 4,1-3,1 1,0-1,0 0,0 0,0 0,1 0,-1 0,1 0,-1 0,1 0,0 0,0-1,1 1,-1-1,0 0,1 1,-1-1,1 0,0 0,4 2,19 9,0 0,1-2,0-1,0 0,34 5,-34-8,1120 232,-975-208,-105-19,861 152,5-32,-849-123,-6 2,1-4,0-3,88-7,-155 1,0-1,-1-1,1 0,-1 0,1-1,-1 0,0-1,-1 0,0-1,0 0,9-9,-9 8,0 0,0 1,0 0,1 0,0 1,1 1,-1 0,1 0,21-4,2 5,0 2,38 3,-31 0,42-4,74-15,252-23,-397 41,1-2,-1 0,0-1,-1 0,1 0,-1-2,1 0,-1 0,0-1,-1 0,0-1,0 0,0-1,-1 0,0-1,-1 0,1-1,-2 0,0 0,12-19,-20 29,1-1,-1 1,1-1,-1 0,1 1,-1-1,1 0,-1 0,0 1,1-1,-1 0,0 0,0 1,0-1,1 0,-1 0,0 0,0 1,0-1,0 0,0 0,-1 0,1 0,0 1,0-1,0 0,-1 0,1 1,0-1,-1 0,1 0,-1 1,1-1,-1 0,0 0,-2 0,1-1,-1 1,0 0,0 0,0 1,0-1,0 0,0 1,0 0,-5 0,-407 16,201-1,-999 20,173-9,-422 57,783-74,356-40,220 17,0 4,0 5,-116 8,130 6,-687 42,722-51,-1247-21,1005 4,-286-9,-671 25,602 2,-162 70,671-53,80-9,1 2,0 4,1 2,0 2,-111 55,158-67,1 0,-1 1,1 1,1 0,0 1,0 0,-11 14,19-21,0 0,1 0,0 0,0 0,0 1,0-1,0 1,1-1,0 1,-1 0,1-1,1 1,-1 0,0 0,1 0,0 0,0 0,0-1,0 1,1 0,0 0,-1 0,1-1,1 1,-1 0,0-1,1 1,0-1,0 1,0-1,0 0,4 5,5 3,1 0,-1 0,2-2,-1 1,1-2,1 1,-1-2,25 10,15 3,60 13,-106-31,149 35,2-7,161 9,325-12,-632-27,36 1,-1-2,58-9,-90 7,0 0,0-1,-1 0,0-2,0 1,0-2,-1 0,0 0,0-1,-1-1,12-10,-9 5,0 1,0 0,1 1,1 1,0 1,1 0,0 1,0 1,1 1,19-6,24-1,1 3,85-4,140 8,-204 6,1901 1,-775 4,-354 43,90 0,-810-50,261 5,-383-1,0 0,-1 1,1 1,-1 0,1 0,-1 2,17 7,-22-8,-1 0,0 1,-1-1,1 2,-1-1,0 1,0 0,-1 0,0 0,0 1,0 0,-1 0,6 11,2 8,1 0,1-1,1-1,33 40,-41-55,1-1,1-1,-1 1,1-2,1 1,-1-1,1 0,0-1,0-1,1 1,-1-1,1-1,0 0,0-1,14 2,66 1,116-8,-50 0,-150 2,6 1,0 0,0 1,24 5,-35-6,-1 0,1 0,-1 1,1-1,0 0,-1 1,1 0,-1-1,1 1,-1 0,0-1,1 1,-1 0,0 0,0 0,1 0,-1 1,0-1,0 0,0 0,0 1,0-1,-1 0,1 1,0-1,-1 1,1-1,-1 1,1-1,-1 1,0 0,0-1,1 1,-1-1,0 1,0 0,-1-1,1 1,0-1,-1 1,0 1,-1 2,-1 0,0-1,0 0,0 1,0-1,-1 0,0-1,1 1,-2-1,1 1,0-1,-1-1,1 1,-1 0,-7 2,-11 4,1 0,-27 5,-10-1,0-2,-95 4,-126-12,175-3,-60 1,-371-13,138-54,48 5,-642 7,357 4,300 14,-543-2,739 40,1 6,-235 44,231-22,-506 95,482-105,-2-7,-270-13,279-15,-257-57,263 42,48 9,-277-48,283 58,0 6,-179 11,147 8,-22 2,124-15,0 2,0 1,0 1,-41 12,60-13,1-1,0 1,1 0,-1 1,1 0,0 1,-12 10,16-13,1 1,-1 0,1 0,0 0,0 0,1 0,-1 1,1-1,0 1,0 0,0 0,1-1,0 1,0 0,-1 8,2-10,0 1,1-1,-1 0,1 1,-1-1,1 0,0 0,0 1,1-1,-1 0,1 0,-1 0,1-1,0 1,0 0,0 0,1-1,-1 0,0 1,1-1,0 0,4 2,5 4,1-1,0 0,0-1,15 4,85 24,205 33,-252-55,211 31,1-12,509-9,-762-22,1-1,-1-2,1 0,-1-1,0-2,-1 0,1-2,-1-1,31-16,-24 9,1 2,0 0,0 3,1 0,52-9,177-12,-170 23,939-53,-644 60,105 3,-1 31,84 23,7-52,253-26,-508 18,-16-10,82 0,241 31,61 2,-680-18,1 0,0 1,0 1,0 1,-1 0,1 2,-1-1,0 2,24 11,7 2,-36-16,0 0,-1 1,0-1,0 2,0-1,-1 1,1 1,-1 0,0 0,-1 0,12 13,-18-18,-1 0,1 1,-1-1,1 0,-1 0,1 1,-1-1,0 0,0 1,0-1,0 0,0 1,0-1,0 0,0 1,0-1,0 0,-1 1,1-1,-1 0,1 1,-1-1,1 0,-1 0,0 0,1 0,-1 0,0 0,0 0,0 0,0 0,0 0,0 0,0 0,0 0,0-1,-1 1,1-1,0 1,0-1,-3 1,-9 5,1-1,-1-1,-17 4,22-6,-127 25,-2-6,-171 3,240-19,-1412 26,977-77,147 7,-190 25,112 6,-1187 8,1510 5,-102 4,-268-22,331-1,11 3,-177-38,239 33,-1 5,-100-3,-162 14,143 3,186-3,-1 0,0 1,-19 3,31-4,-1 0,1 0,0 0,-1 0,1 0,-1 0,1 0,-1 0,1 0,0 1,-1-1,1 0,-1 0,1 0,0 0,-1 1,1-1,0 0,-1 0,1 1,0-1,-1 0,1 0,0 1,-1-1,1 0,0 1,0-1,0 0,-1 1,1-1,0 1,0-1,0 0,0 1,0-1,-1 1,22 9,13-1,53 5,-37-7,1669 292,-1361-230,1194 193,-1516-257,7 0,77 1,-115-7,0 1,0-1,0 0,0-1,0 0,0 1,-1-1,1-1,0 1,-1-1,0 0,0 0,0 0,0 0,0-1,6-7,-5 6,0-1,1 2,-1-1,1 0,0 1,13-6,-2 3,1 1,0 1,0 1,0 0,31-1,98 4,-83 3,167 1,805-4,-902-8,0-6,-1-6,243-70,-187 47,33-9,-193 44,0-2,0-1,-1-1,-1-1,34-24,-45 27,-2-1,1 0,-1-1,-1 0,-1-1,0 0,0-1,-2-1,0 0,-1 0,0-1,-1 0,-1 0,-1-1,0 0,-2 0,0-1,-1 1,2-30,-4 16,-1 1,-2-1,0 1,-3 0,0 0,-12-35,-111-395,127 454,0 1,-1-1,0 1,0-1,0 1,-1 0,0 0,0 0,-6-7,6 10,0 0,0 0,-1 0,1 1,-1-1,1 1,-1 0,0 0,0 1,0-1,0 1,0-1,0 1,0 0,-7 0,-549-37,446 34,-1652-15,278 9,1102 0,-1033-40,108 30,1220 25,0 4,0 4,1 4,1 3,-130 50,36 6,169-72,10-2,-1 0,0 0,0-1,1 0,-1 0,0 0,0 0,-7-1,10-1,0 1,1-1,-1 0,0 1,1-1,-1 0,1 0,-1 0,1 0,0-1,-1 1,1 0,0 0,0-1,0 1,0-1,0 1,0-1,0 1,1-1,-1 0,1 1,-1-1,1 0,-1 0,1 1,0-1,0-2,-13-126,12 98,-1 0,-2 0,-11-44,13 70,-1 0,1 0,-1 0,0 0,0 0,-1 1,0 0,0-1,0 1,0 0,-1 1,0-1,0 1,0 0,-1 0,1 1,-1 0,0 0,0 0,0 0,0 1,0 0,-1 0,1 1,0 0,-1 0,0 0,-8 1,2 0,1 1,0 0,0 1,0 0,0 0,0 2,1-1,-1 2,1-1,0 2,0-1,0 1,1 1,-15 12,-108 123,41-41,70-80,1 1,1 0,1 2,1 1,1 0,1 1,-17 37,25-43,-4 6,1 1,1 0,1 1,2 0,1 1,1-1,-2 35,7-29,2 0,2 0,0-1,3 1,1-1,1-1,1 1,16 31,-19-42,0 0,-2 0,-1 0,-1 0,-1 1,-1-1,0 1,-4 27,3 53,0-98,0 0,1-1,0 1,0-1,0 1,1-1,-1 1,1-1,0 0,0 0,1 0,-1 0,1 0,0 0,0-1,0 1,0-1,1 0,-1 0,1 0,0-1,0 1,0-1,6 3,8 2,0-1,1-1,-1-1,34 3,-33-4,626 47,8-51,-252-3,-326 8,-1 4,143 33,-47-6,13-13,349-4,-16-4,-114 7,-133-10,442 0,-706-11,0 0,-1 0,1 0,-1 0,1 0,-1 1,0 0,1 0,7 3,-12-4,0 0,0 0,1 0,-1 0,0 0,1 1,-1-1,0 0,0 0,1 0,-1 1,0-1,0 0,0 0,1 1,-1-1,0 0,0 0,0 1,0-1,1 0,-1 1,0-1,0 0,0 1,0-1,0 0,0 1,0-1,0 0,0 0,0 1,0-1,0 0,0 1,0-1,-1 0,1 1,0-1,0 0,0 1,0-1,0 0,-1 0,1 1,0-1,0 0,-1 0,1 0,0 1,0-1,-1 0,1 0,0 0,0 0,-1 1,1-1,0 0,-1 0,1 0,-1 0,-26 10,-52 3,-1-3,0-4,-88-5,72 0,-95 1,-404 16,233-5,-67 5,404-16,0 0,0-1,0-2,0 0,0-2,0-1,1-1,-1-1,1-1,0-1,-23-11,-31-14,-3 3,0 3,-2 4,-128-19,56 24,-250 3,273 15,-17 0,-156 19,154-6,-219-11,173-5,119 5,30 0,-77-7,120 4,1 1,-1-1,1 0,-1 0,1 0,0-1,0 0,-1 0,1 0,1 0,-1 0,0-1,0 0,1 1,0-1,-1-1,1 1,0 0,1-1,-1 0,1 0,-1 1,1-1,0 0,1-1,-1 1,1 0,-1-1,1 1,1 0,-1-1,1 1,-1-1,2-8,1-13,0 1,2 0,1 0,15-45,-16 58,11-38,-2-1,-2 0,5-63,-15 94,0-1,-2 0,0 0,-1 0,-1 1,-1-1,-1 1,-1 0,-1 0,-17-37,-1 11,5 6,-2 0,-34-44,43 66,1 0,2 0,-1-1,2-1,-8-24,-26-106,22 68,10 38,2-1,2 0,-2-61,11-140,1 90,-3-935,-2 1048,-12-67,7 66,-2-62,9 43,2 0,13-73,-11 112,1 0,1 0,2 1,0 0,1 0,2 1,0 0,23-33,-15 26,-1 0,14-34,-19 34,3 1,26-39,-35 58,0 0,1 1,0 0,0 0,1 1,0 0,0 1,1 0,0 0,0 1,11-5,2 3,0 0,1 2,0 0,42-2,104 5,-102 3,162 4,-1 9,251 50,-334-43,0-5,220-6,126 7,91-5,-17 0,692 9,-838-23,6 4,463-5,-653-12,58-1,2147 17,-2171 15,8 0,1067-17,-950 32,-44 0,179-30,-249-2,-84-15,-17 1,-112 10,124-24,-5 0,-51 13,143-36,-226 42,1 1,82-1,113 11,-85 3,-56-5,-23-2,0 4,0 4,95 18,-175-22,1 0,-1 1,0 0,0-1,0 2,0-1,-1 1,1-1,-1 1,1 0,-1 1,0-1,0 1,0 0,-1 0,0 0,1 0,-1 1,3 5,-3-2,0-1,-1 1,0 0,0 0,0 0,-1 0,0 0,-1 0,0 0,0 0,-3 16,1-12,0 0,-2 0,1 0,-2 0,1-1,-2 1,-11 18,13-23,-1-1,0 1,0-1,0 0,-1-1,0 1,0-1,-1 0,1-1,-1 1,-13 5,-19 2,0-2,0-1,0-2,-1-2,-48 0,-70 9,20 0,-263-9,229-7,-1918 1,1656 8,-466 67,450 14,283-49,-229 22,-472-47,562-18,28 4,-1314-41,271-13,539 37,184 7,191 7,114-15,143 6,6-2,-64-3,-12-2,123 7,24 1,-134-39,13 1,137 41,-113-1,-11-1,-74-13,87 9,-638-28,657 40,-131 5,270-3,0 1,0 1,0 0,0 0,1 1,-1 0,1 1,0 0,0 0,0 1,0 0,-11 10,7-3,0 0,1 1,0 1,1 0,1 1,-10 17,7-10,0-1,2 2,1 0,0 0,2 0,0 1,2 1,1-1,1 1,-2 39,6-61,1 0,-1 0,1 0,-1 0,1 0,0 0,0 0,0 0,1-1,-1 1,1 0,-1-1,1 1,0-1,0 0,0 0,0 1,0-1,1-1,-1 1,0 0,1 0,2 0,8 4,-1 0,1-1,26 5,-23-5,148 34,2-6,1-8,181 4,-316-28,310 7,-274-10,-1-3,0-3,69-18,-88 16,1 2,76-3,99 10,-127 2,278 0,-328 5,-98 3,0-2,-96-1,90-5,-591 1,13 0,563 0,0 4,0 2,-78 21,108-18,0 2,1 2,1 2,1 1,0 2,-52 36,65-38,12-10,1 1,0 0,1 1,0 0,0 1,1 0,0 1,-16 23,27-34,0 0,-1 0,1 0,0 0,0 0,0 0,-1 0,1 0,0 0,0 0,1 0,-1 0,0 0,0-1,0 1,1 0,-1 0,0 0,1 0,-1 0,1 0,-1-1,1 1,-1 0,1 0,0-1,-1 1,1 0,0-1,0 1,-1-1,1 1,0-1,0 1,0-1,0 1,0-1,-1 0,3 1,46 12,-40-11,420 66,-226-41,670 87,-832-109,-26-4,0 1,-1 0,1 1,-1 0,0 2,23 8,-37-13,-1 0,1 0,-1 0,1 0,0 0,-1 0,1 1,0-1,-1 0,1 0,0 0,-1 0,1 0,0 1,0-1,-1 0,1 0,0 0,-1 1,1-1,0 0,0 0,0 1,-1-1,1 0,0 1,0-1,0 0,0 1,-1-1,1 0,0 1,0-1,0 0,0 1,0-1,0 0,0 1,0-1,0 0,0 1,0-1,0 0,0 1,1-1,-1 0,0 1,0-1,0 0,0 1,1-1,-1 0,0 1,0-1,0 0,1 0,-1 1,0-1,1 0,-1 0,0 0,0 1,1-1,-1 0,0 0,1 0,-1 0,0 0,1 0,-31 8,-61-2,-499-3,-345 17,924-19,-1-1,1 1,0 0,0 1,1 0,-1 0,0 1,0 1,-15 6,26-9,-1-1,0 1,0-1,1 0,-1 1,0-1,1 1,-1 0,1-1,-1 1,1-1,-1 1,1 0,-1-1,1 1,-1 0,1 0,0-1,-1 1,1 0,0 0,0 0,0-1,0 1,0 0,0 0,0 0,0-1,0 3,1-2,0 0,-1 1,1-1,0 0,0 1,1-1,-1 0,0 0,0 0,0 0,1 0,-1 0,1-1,-1 1,0 0,4 0,17 6,1-1,0-1,0-1,0-1,29 0,-4 1,286 23,-235-19,1260 126,-1305-127,-28-5,1 2,-1 1,0 0,0 2,25 11,-36-7,-18-1,-25 3,-6-3,0-3,0 0,-52 2,-112-6,-17 2,184-2,-18 0,1 2,-1 2,-63 18,105-21,14-1,23-1,-28-2,446 8,99 6,-220 21,-275-22,-52-13,0 0,0 0,1 0,-1 0,0 0,0 0,1 0,-1 0,0 0,0 0,1 0,-1 0,0 0,0 1,1-1,-1 0,0 0,0 0,0 0,1 1,-1-1,0 0,0 0,0 0,0 1,1-1,-1 0,0 0,0 1,0-1,0 0,0 0,0 1,0-1,0 0,0 0,0 1,0-1,0 0,0 0,0 1,0-1,-25 7,-236 5,182-12,-1340-43,1282 29,-153-34,68 8,176 33,1 2,-58 2,7 0,-215-17,452 16,854 54,-766-33,-10-1,597 39,4-32,1203-61,-1969 36,56-1,479-18,-13-39,-545 56,39-9,-66 12,1 0,0 0,-1-1,1 1,-1-1,0 0,1-1,-1 1,6-6,-9 0,-14 2,-7 1,0 1,0 2,0-1,-1 2,-21 2,-11-2,-1432-3,883 7,-2148-28,2521 20,248 0,31-3,831-27,29 49,-97 15,234 33,101 23,-76 1,-198-13,-246-19,-249-19,-231-15,-143-16,-13-2,-46 2,-195-3,-141-11,-130-20,-1449-194,1500 152,151 11,135 12,175 47,1-1,-1 1,1-2,-1 1,1-1,0 0,-12-10,19 14,-1-1,1 1,0-1,-1 1,1-1,0 1,0-1,-1 0,1 1,0-1,0 1,0-1,-1 0,1 1,0-1,0 1,0-1,0 0,0 1,1-1,-1 0,0 1,0-1,0 1,0-1,1 0,-1 1,0-1,0 1,1-1,-1 1,1-1,-1 1,0-1,1 1,-1-1,1 1,-1 0,1-1,-1 1,1 0,-1-1,1 1,0 0,-1 0,1 0,-1-1,1 1,1 0,16-7,0 1,0 1,1 1,-1 0,1 2,22-2,4 0,830-55,0 51,-714 8,-56 2,-61 0,65-6,-184-4,-243-24,-215-26,-218-29,-3184-506,3625 535,279 52,0-2,-34-12,65 20,0 0,-1 0,1 0,0 0,-1 0,1 0,0 0,-1 0,1 0,0 0,-1 0,1 0,0-1,0 1,-1 0,1 0,0 0,0 0,-1-1,1 1,0 0,0 0,-1-1,1 1,0 0,0 0,0-1,0 1,-1 0,1 0,0-1,0 1,0 0,0-1,0 1,0 0,0-1,0 1,0 0,0-1,0 1,0 0,0-1,0 1,0-1,25-5,73 2,125 11,-175-5,275 17,1309 131,2 41,-733-83,-435-54,-166-18,-197-19,-95-11,-22-2,-153 2,-1602-75,1731 67,-18-1,-83-15,137 18,-1-1,1 1,0-1,-1 0,1 1,0-1,0 0,0 0,0 0,0-1,-2-1,3 3,1 0,0-1,0 1,0 0,0-1,0 1,0 0,0-1,0 1,0 0,0-1,0 1,0 0,0-1,0 1,0 0,0-1,0 1,0 0,0-1,0 1,1 0,-1-1,0 1,0 0,0 0,0-1,1 1,-1 0,0-1,0 1,1 0,-1 0,0 0,1-1,-1 1,0 0,1 0,-1 0,1 0,6-4,0 1,1 0,-1 1,1 0,12-2,111-12,225 1,-308 14,347 8,618 88,-762-50,-185-25,-54-12,-17-2,-37-2,-1-1,1-3,-44-5,-425-30,-273-25,-216-17,-2908-200,3407 243,244 15,209 13,41 4,12 1,241 9,-130 0,2825 172,-2689-176,-232-1,-22 1,-15 0,-479 54,393-50,-183 10,-262 28,519-43,0 1,0 2,1 1,-50 19,73-24,1 1,-1-1,1 1,-1 0,1 1,0-1,0 1,1-1,-1 1,1 0,-5 7,7-9,1-1,-1 1,0-1,1 1,-1-1,1 1,-1-1,1 1,0 0,0-1,-1 1,1-1,0 1,1 0,-1-1,0 1,0-1,1 1,-1 0,1-1,-1 1,1-1,0 1,0-1,-1 0,1 1,0-1,0 0,0 0,0 1,1-1,-1 0,0 0,0 0,1 0,-1 0,1-1,2 2,9 3,0 0,0-1,0-1,1 0,-1-1,1 0,-1-1,1-1,16-1,0 2,771-2,-390-2,77 3,594-5,-8-32,-997 32,136-24,-202 27,-1-1,1 0,-1-1,0 0,0-1,12-7,-17 9,0-1,0 0,-1 0,1-1,-1 0,0 1,0-1,-1-1,1 1,-1 0,3-8,-2 7,0-1,0 1,1 0,0 0,0 1,0-1,1 1,0 0,0 1,0 0,0 0,1 0,0 0,12-4,5-1,1 1,51-10,67-1,182 0,-131 10,1021-32,-1092 42,1-6,182-29,-201 20,0 4,199 9,-135 4,6-1,195-5,-260-12,-74 9,56-4,75 12,83-4,-133-16,-43 5,-4 2,-28 3,74-4,813 11,-437 3,-296-18,6 0,-151 14,63-11,44-3,104 1,57 0,324 16,-600-3,70-13,-69 8,65-2,-78 8,0 0,0-2,41-10,-42 8,-1 2,50-1,-48 3,-1 0,44-9,-36 1,1 3,54-3,-80 8,1 1,-1 1,0 0,0 1,0 0,0 1,0 0,-1 1,1 0,22 13,-28-13,-1 1,-1-1,1 1,-1 1,0-1,0 1,0 0,-1 0,0 1,0-1,-1 1,0 0,0 0,0 0,2 9,1 14,-1-1,3 48,-1-8,16 58,-12-78,-2 1,4 87,-15 773,2-905,0 0,0 0,0 0,-1 0,0 0,0 0,0 0,0-1,-1 1,0 0,-3 6,4-10,-1 1,0-1,1 1,-1-1,0 0,0 1,0-1,0 0,0 0,0-1,0 1,0 0,0-1,-1 1,1-1,0 0,0 1,-1-1,1 0,0-1,0 1,0 0,-1 0,1-1,0 0,0 1,0-1,-3-1,-97-31,48 14,0 3,-108-18,-30 22,-195 13,156 3,-1100-4,1299 0,-1 0,1 2,0 2,0 1,0 1,0 2,1 1,0 1,-32 16,-40 22,-2-4,-161 44,164-65,-159 14,191-29,-228 14,-320-18,3-1,517 3,-1 5,2 4,0 4,-140 48,74-19,-209 33,359-79,-34 8,45-9,0-1,0 1,0-1,0 1,0 0,1-1,-1 1,0 0,1 0,-1 1,0-1,1 0,0 0,-1 1,1-1,0 1,-1-1,0 3,2-2,0-1,0 0,0 0,0 0,0 0,0 0,1 0,-1 0,0 1,1-1,-1 0,1 0,-1 0,1 0,0-1,-1 1,1 0,0 0,0 0,-1 0,1-1,0 1,0 0,0-1,0 1,0 0,2 0,37 19,-22-13,1 6,1 0,-2 1,22 21,-29-24,0 0,1-1,0-1,0 0,1 0,1-2,-1 1,1-2,0 0,20 6,-1-6,0-1,0-1,0-2,61-4,-91 2,0-1,0 1,0 0,0-1,0 1,0-1,0 0,0 0,0 0,0 0,-1-1,1 1,-1-1,1 0,-1 0,1 0,-1 0,0 0,0 0,0 0,0-1,0 1,-1-1,1 1,-1-1,0 0,1 1,0-5,-2 6,0 1,0 0,0 0,0 0,1-1,-1 1,0 0,0 0,0-1,0 1,0 0,0 0,0 0,0-1,0 1,0 0,0 0,0-1,0 1,0 0,0 0,0 0,-1-1,1 1,0 0,0 0,0 0,0-1,0 1,0 0,-1 0,1 0,0 0,0 0,0-1,0 1,-1 0,1 0,0 0,0 0,0 0,-1 0,1 0,0 0,0-1,0 1,-1 0,1 0,0 0,-1 0,-12 9,-11 16,16-12,0 1,1-1,1 2,0-1,1 1,1 0,0 0,1 0,-2 19,1 20,4 71,1-68,2 35,-3 99,-2-179,-1 0,0 0,-1 0,0-1,0 0,-1 1,-1-2,0 1,0-1,-1 0,-1 0,-8 9,6-7,0 1,1 0,1 0,0 1,0 0,-7 21,2 17,-8 61,12-55,9-55,-1 0,0-1,1 1,-1 0,0 0,0 0,-1-1,1 1,0 0,-1-1,0 0,1 1,-1-1,0 0,0 0,-1 0,1 0,0 0,-1 0,1-1,-1 1,1-1,-1 1,0-1,0 0,1 0,-1-1,0 1,0 0,-5-1,-8 1,1-2,-1 0,1-1,-30-6,1-1,-118-3,-206 11,170 4,-196-3,360-3,23-2,22-5,14 0,0 2,0 1,1 1,0 2,34-3,-23 2,229-21,120-18,-323 33,0-3,-1-3,116-48,-152 53,-1-1,0-1,-1-1,0-2,41-37,-52 40,0 1,-1-2,-1 0,-1 0,0-1,0 0,-2 0,0-1,11-35,-11 16,0-1,-3 0,-1 0,0-37,-13-153,5 169,-6-26,-3 2,-36-121,12 59,29 102,1 0,2 0,2-1,2 1,4-47,-2 84,-1 1,1-1,0 1,0-1,0 1,1 0,0-1,-1 1,2 0,-1 0,0 0,1 1,0-1,0 0,0 1,0 0,0 0,1 0,-1 0,1 0,0 1,0 0,0-1,0 1,7-2,8-1,0 0,0 1,0 1,34-1,-25 1,333-30,780-47,-743 64,165-1,686 18,-1244-1,1 0,-1 0,0 1,0 0,0 0,0 0,0 0,0 1,0 0,0 0,5 3,-9-4,0-1,-1 1,1 0,0-1,-1 1,1-1,-1 1,1 0,-1-1,1 1,-1 0,1 0,-1 0,0-1,1 1,-1 0,0 0,0 0,0-1,0 1,0 0,0 0,0 0,0 0,0 0,0 1,-1 0,0 1,-1-1,1 0,-1 1,1-1,-1 0,0 0,0 0,0 0,0 0,0-1,0 1,-3 1,-27 18,-1-2,-1-2,0 0,-1-3,-57 16,-197 36,237-55,-83 11,-231 8,206-15,96-7,57-9,29-6,41-5,568 1,-383 14,-178-2,-29 1,-1-2,1-2,69-11,-57 4,1 2,1 3,93 5,48-2,-96-14,-68 9,55-4,672 9,-368 3,-380-2,6 1,-1-1,1-1,-1-1,0 0,17-5,-28 5,0 1,-1-1,1-1,0 1,-1-1,0 0,1 0,-1 0,0 0,-1-1,1 0,-1 1,1-1,-1-1,0 1,-1 0,1-1,-1 0,0 1,2-7,2-14,-1 0,-2 0,0 0,-2 0,0 0,-2 0,-5-31,5 39,-5-23,-2 1,-1-1,-3 1,-1 1,-21-44,15 37,2-1,2 0,-10-52,21 82,-1 0,0 1,-1-1,-16-28,14 28,0 0,1-1,1 1,-5-19,1-19,-21-80,30 131,-1-1,1 1,-1 0,0 0,0 0,0 0,0 1,-1-1,1 1,-1-1,0 1,1 0,-1 0,0 0,0 0,-1 0,1 1,0-1,0 1,-1 0,1 0,-6 0,-10-3,1 2,-1 0,-19 1,25 1,-646 5,349 24,126-10,63-5,9 0,49-6,-67 1,-3-11,-122 4,232 2,-1 1,1 2,1 0,-1 2,1 0,1 1,0 2,-37 25,27-16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5.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64,'0'-1,"1"0,-1 0,0 0,1 0,-1 0,1 0,-1 1,1-1,0 0,-1 0,1 1,0-1,-1 0,1 1,0-1,0 1,0-1,-1 1,1-1,0 1,0 0,0-1,0 1,0 0,1 0,33-7,-26 5,136-17,0 7,153 6,-233 5,2177 58,-1852-24,146 3,1241-37,-1587-13,-39 0,122 10,117-7,755-11,-749 25,4701-3,-4872-19,-95 6,117-17,-216 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7.6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1 219,'3802'0,"-3425"16,-24 0,55-18,198 4,-377 12,36 1,89 2,82 0,2305-19,-2579-3,291-47,-397 42,597-80,-337 46,-35 2,-95 30,58-6,-103-1,223 0,-338 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18.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1580 1215,'16'-13,"0"2,1 0,0 1,1 1,0 1,0 0,21-5,19-6,1 3,1 3,0 3,78-5,252 11,-241 6,-43-2,1483-16,100 1,-1066 17,790-2,-1007-19,-229 8,9-2,222-7,2755 19,-1490 3,-1653-1,0 0,0 1,0 1,0 1,-1 1,0 1,1 0,-2 2,1 0,-1 1,-1 0,24 18,-36-22,0 0,0 1,0 0,-1 0,0 0,0 1,0-1,-1 1,0 0,0 0,-1 0,0 0,0 0,-1 1,1 10,-1-13,0 0,-1 0,0 0,0-1,0 1,-1 0,1 0,-1-1,0 1,-1 0,1-1,-1 1,0-1,0 0,0 1,0-1,-1 0,0 0,0 0,0-1,0 1,-1-1,1 0,-9 6,0-4,-1 1,1-2,-1 0,0-1,-1 0,1-1,-20 1,-102-3,77-2,-295-11,265 4,-170-37,191 28,0 3,-1 3,0 3,-102-1,-621 12,-57 1,512 12,-92 2,201-16,-458-4,376-12,-89-2,-2276 15,1293 5,-898-3,1808 32,23 0,73-20,287-4,1 4,-105 28,-42 44,163-55,-110 30,170-56,-1 0,0-1,0 2,0 0,-19 9,62-7,780-4,-389-5,-246 1,201 5,-307 3,68 17,66 6,-5-17,379 10,1173-23,-1489-16,-105 2,3 3,189-7,2248 20,-2359 14,-31 0,96-16,93 4,-226 11,33 2,98 16,-202-17,138 3,767-21,-947 0,1-3,-1-3,74-21,33-5,-15 6,-86 15,1 2,124-6,534 20,-530 14,-2-1,-167-13,0 0,0 1,-1 1,1 1,21 8,109 48,-11-4,-137-56,-1 0,1 1,-1 0,0 0,0 0,0 0,0 1,0 0,0 0,-1 0,1 0,-1 0,4 6,-6-7,0 0,0 0,-1-1,1 1,-1 0,1 0,-1 0,0 0,0 0,0 0,0 0,0 0,0 0,0 0,-1 0,1 0,-1 0,0-1,1 1,-1 0,0 0,0-1,0 1,0 0,0-1,0 1,-1-1,1 1,-1-1,1 0,-1 1,1-1,-3 1,-9 8,0-1,-1-1,1 0,-1-1,-22 9,-83 22,106-34,-78 19,-2-4,-159 12,-187-16,371-15,-662-36,5-54,39 3,-4 46,-173 65,-479-9,823-18,320 5,-227-5,251-11,-80-2,-279 17,472 3,-1 3,-107 26,-116 51,144-39,-137 44,-195 54,387-123,-1-3,0-5,-136 3,-2586-20,2617-11,7-1,155 17,-6 1,0-2,0-2,-56-11,65 8,-1 1,-41-1,57 5,0 1,0 0,1 1,-1 1,0 0,1 1,-24 8,33-10,0 1,1 0,-1 0,0 0,1 0,-1 1,1-1,0 1,0-1,0 1,0 0,1 0,-1 0,1 0,-1 0,1 0,0 0,0 0,1 0,-1 1,1-1,-1 0,1 1,0-1,0 0,0 1,1-1,-1 0,1 1,0-1,0 0,0 0,2 3,-1 0,0 0,0 0,0 0,1-1,0 1,0-1,1 0,-1 0,1 0,0 0,1-1,-1 1,1-1,0 0,0-1,0 1,9 4,89 16,29 20,81 22,-87-41,0-6,176 6,267-26,-233-3,-163 5,548-21,-36 4,-463 19,2449-3,-2244-15,22-1,-288 15,160 4,-148 11,101 3,-189-15,0 5,-1 3,0 4,102 32,-180-45,-1 0,0 1,0 0,0 1,0-1,0 1,0 0,-1 0,1 0,-1 0,0 1,0 0,0 0,0 0,-1 1,4 4,-3 0,0-1,-1 1,0 0,0 0,-1 0,-1 0,1 1,-1 15,2 5,-3 0,0 1,-2-1,-1 0,-10 39,11-58,-2 0,1 0,-2 0,0-1,0 0,0 0,-1 0,-1 0,0-1,0 0,-1-1,0 0,0 0,-1 0,0-1,0-1,-13 8,19-13,-7 5,-1 0,0-1,-1 0,1-1,-1-1,0 0,0 0,0-1,0 0,-15-1,-120 4,-185-19,-162-41,316 31,1-8,1-7,-248-92,393 121,-1 2,0 1,-1 1,-57-2,-48-9,-27-12,-1 8,-296-2,-2936 26,1807-5,1525 7,1 3,0 2,0 3,-64 22,61-16,19-5,0 3,1 2,-83 46,123-60,-1 1,1 0,1 0,-1 1,1 0,0 0,-10 14,16-19,0-1,0 1,0 0,0-1,0 1,1 0,-1 0,1-1,-1 1,1 0,-1 0,1 0,0 0,0 0,0 0,0-1,1 1,-1 0,1 2,0-2,0 0,1 0,-1 0,0-1,1 1,0 0,-1-1,1 1,0-1,0 0,0 1,0-1,0 0,0 0,0 0,1-1,-1 1,0 0,0-1,3 1,28 5,1-1,-1-2,53-1,102-15,83-28,-156 20,176-9,394 66,-357-9,-152-13,133 5,-113-4,-13-1,940-11,-571-5,79 21,266-4,-561-18,1050 3,-1366-1,0 0,0-2,0-1,-1 0,1-1,18-8,112-54,-75 31,12 1,-56 24,0-1,-1-2,42-25,-60 28,-1 0,0 0,-1-1,0-1,-1 0,0 0,-1 0,0-1,-1-1,-1 1,7-26,-12 38,0-1,0 1,0-1,-1 1,1-1,-1 1,0-1,0 1,0-1,0 0,0 1,-1-1,1 1,-1-1,1 1,-1-1,0 1,0-1,0 1,0 0,-1-1,1 1,-1 0,1 0,-1 0,0 0,0 0,1 1,-1-1,-1 0,1 1,0 0,0-1,0 1,-4-1,-8-4,-1 1,1 1,-1 0,-29-3,32 5,-64-7,0 2,-1 5,1 2,-1 4,-108 19,-32 7,-294 4,-211-41,695 6,-1658-78,771 37,607 32,141 3,1-8,1-6,-203-54,202 29,-289-66,148 52,186 39,42 6,-155-9,51 10,-6-1,102 16,32 1,-65-7,102 3,0 0,0-2,0 0,1-1,0 0,0-2,0 0,-15-9,-1-5,-32-28,35 25,4 10,31 30,30 32,17 13,-3 2,-2 2,76 139,-108-163,-3 0,-1 1,-2 1,-1 0,3 61,4 17,1-4,-8-45,32 119,-37-178,1-1,0 0,1 0,0 0,0-1,2 1,-1-2,1 1,1-1,0 0,20 16,-14-15,1 0,1-1,0 0,1-2,-1 0,2-1,25 7,1-4,1-2,0-3,0-1,0-2,0-2,48-7,-68 4,-1 0,0-2,47-15,-58 14,0 0,-1 0,0-1,0-1,-1 0,0-1,0 0,11-13,9-7,-23 22,-1 0,1-1,-1 0,-1-1,1 0,-1 0,-1 0,8-14,-14 21,1 1,-1 0,0-1,0 1,0 0,0-1,0 1,0-1,0 1,0 0,0-1,0 1,-1 0,1-1,-1 1,1 0,-1 0,1-1,-1 1,0 0,0 0,0 0,1 0,-1 0,0 0,0 0,0 0,0 0,-1 0,1 1,0-1,0 0,0 1,-1-1,1 1,0-1,-1 1,1 0,0 0,-1-1,0 1,-11-2,1 0,-1 0,-18 1,22 1,-188 2,-51-3,245 1,1 0,-1 0,1 0,-1-1,1 1,-1-1,1 0,-1 0,1 0,0 0,-1 0,1-1,0 1,0 0,0-1,0 0,0 0,0 1,1-1,-1 0,0 0,1-1,0 1,-1 0,1 0,0-1,0 1,0 0,1-1,-1 1,0-4,0-7,0 1,1-1,1 1,0-1,3-15,-1 1,6-57,-4 1,-12-157,0 185,-2 0,-2 1,-3 0,-2 1,-32-71,44 116,0-1,1 1,0-1,1 0,0 0,0 0,0 0,2 0,-1 0,1-14,1 17,1 1,-1 0,1-1,0 1,0 0,0 0,1 0,-1 0,1 1,0-1,1 1,-1 0,1 0,0 0,0 0,0 0,1 1,7-5,13-7,1 2,0 1,0 1,1 1,0 1,1 1,0 2,49-5,21 5,119 6,-33 2,-173-2,1-1,-1-1,0 0,15-4,-24 6,-1-1,1 0,0 1,-1-1,1 0,0 0,-1 0,1 0,-1 0,1-1,-1 1,0 0,0-1,2-1,-2 2,-1 0,0-1,1 1,-1 0,0 0,0 0,0 0,0 0,0-1,0 1,0 0,-1 0,1 0,0 0,0 0,-1 0,1-1,-1 1,1 0,-1 0,0 0,1 0,-1 1,0-1,-1-2,-5-4,0 1,0-1,-1 1,0 0,0 1,-1 0,1 0,-17-6,-77-23,102 34,-55-13,-112-11,164 23,-1 1,0 0,1-1,-1 1,1-1,-1 0,1 0,0 0,-1-1,1 1,0-1,0 0,0 0,0 0,0 0,0 0,0-1,1 1,-1-1,1 0,0 0,0 0,-3-5,3 3,1 0,-1 0,1 0,0 0,1 0,-1 0,1-1,0 1,1 0,-1 0,1 0,0 0,0 0,0 0,4-7,0 0,1 2,0-1,0 0,1 1,1 0,0 1,0 0,1 0,0 1,0 0,16-11,6-1,0 2,53-24,-283 66,177-22,0 0,0-2,-1 0,1-1,0-2,0 0,-33-10,43 9,0 0,1-2,-1 1,1-1,0-1,1 0,0-1,0 0,1 0,0-1,0 0,1-1,0 0,-12-19,-24-43,-4 1,-68-77,109 140,-9-9,1 0,0-1,1 0,1-1,1 0,1-1,-12-29,22 47,0-1,-1 1,0-1,1 1,-1-1,0 1,0 0,0 0,-1 0,1 0,0 0,-1 0,0 1,1-1,-1 1,0-1,1 1,-1 0,0 1,0-1,-3 0,-71-9,65 9,-35 0,35 2,-1-1,1-1,0 0,0 0,-13-4,28 0,14-1,31-7,570-65,7 44,-605 33,34-1,421-7,-998 8,220 4,234-4,24-1,1 3,-58 7,97-7,-1 0,0 1,0-1,1 1,-1 0,-9 6,14-8,0 1,1-1,-1 1,0-1,1 1,-1-1,0 1,1 0,-1 0,1-1,-1 1,1 0,-1 0,1 0,0-1,-1 1,1 0,0 0,0 0,-1 1,1 0,1-1,-1 1,1-1,-1 1,1-1,-1 0,1 1,0-1,0 0,-1 1,1-1,0 0,0 0,0 0,0 0,1 0,1 1,17 13,2-2,0 0,0-1,1-1,27 8,62 20,2-5,120 19,251 23,-384-62,786 94,-346-47,-479-53,19 3,115 0,-35-8,241 34,156 61,-9-2,-424-84,212-8,-59-4,41 13,1275 32,1054-47,-2594 5,0 2,83 20,33 3,-133-24,0 2,-1 1,0 2,68 26,-101-34,0 0,0 0,0 0,0 1,-1-1,1 1,0 0,-1 0,1-1,-1 2,0-1,0 0,0 0,0 1,0-1,0 1,-1 0,1-1,-1 1,0 0,0 0,0 0,0 0,0 0,0 0,-1 0,0 0,1 0,-1 0,-1 0,1 0,0 0,-1 1,1-1,-1 0,0 0,0-1,0 1,-2 3,-3 6,-1-1,0 0,-1 0,-1-1,1 0,-1-1,-1 1,-12 8,-44 31,-1-4,-113 58,-161 47,191-94,-3-7,-2-6,-271 37,293-64,2 5,-141 41,193-38,-1-4,-1-3,-84 6,82-18,0-3,-1-4,1-3,0-4,1-4,-82-23,-128-34,268 63,24 7,0 0,0 0,0-1,0 1,0 0,0 0,-1 0,1-1,0 1,0 0,0 0,0 0,0-1,0 1,0 0,0 0,1 0,-1 0,0-1,0 1,0 0,0 0,0 0,0-1,0 1,0 0,0 0,1 0,-1 0,0-1,0 1,0 0,0 0,0 0,1 0,-1 0,0 0,0 0,0 0,0-1,1 1,-1 0,0 0,0 0,0 0,1 0,-1 0,0 0,0 0,1 0,46-8,467-29,347-2,-374 22,1321-18,318 35,-2109 0,-1 0,1-1,-1-1,0-1,0 0,24-8,-35 9,0 0,0-1,0 1,0-1,0 0,-1-1,1 1,-1-1,0 0,0 0,-1 0,1 0,-1-1,0 1,0-1,0 0,0 0,-1 0,0 0,0-1,-1 1,3-10,45-266,-41 236,1-5,19-60,-14 55,-2-1,8-91,-12 80,-2-12,-5-110,-2 87,-1 74,-1 0,-1 1,-2-1,-11-35,8 35,2-1,1 0,-4-54,10-7,1 50,-1 0,-2 1,-14-73,14 98,-1-1,-1 1,-1 0,0 0,0 1,-1 0,-1 0,0 0,-1 0,-1 1,0 1,0 0,-21-19,19 22,0 0,0 1,-1 0,-1 1,1 0,-1 1,0 1,0 0,0 0,0 2,-18-3,-19 2,-88 4,74 1,-43 4,-124 25,17-2,119-19,-172 10,179-15,-157 27,178-21,-158 7,156-15,-125 19,109-7,-168 7,-90-24,128-1,-82 1,-342 5,390 12,-72 2,-247 0,-232-3,504-16,-142-16,-168 7,118 9,207-26,-233-4,57-3,334 21,-68-2,-16 19,-171-5,246-13,-56-2,-884 15,520 5,-1380-3,1927-1,0 1,0 0,0 0,0 0,0 1,0 0,0 0,0 0,0 0,0 1,0 0,1 0,-1 0,1 1,-1-1,1 1,0 0,0 0,0 1,0-1,1 1,0 0,-1 0,1 0,1 0,-1 0,0 1,1-1,0 1,0 0,1 0,-2 5,-10 28,2 0,1 1,2 0,2 1,-1 40,4-38,-2 0,-1 0,-3-1,-24 75,-78 150,75-186,1-6,23-54,2 1,0 0,1 1,1 0,2 1,0-1,1 1,-3 37,7-38,2 16,-3-1,-1 0,-2 0,-12 47,-18 58,18-70,-36 99,47-152,0 1,-5 40,8-40,-1-1,-10 32,17-64,-1 0,0 0,-1 0,0 0,-1 0,-3-19,2 8,-20-239,-2-113,24-581,0 933,1 0,2 0,0 0,1 0,1 1,2 0,0 0,1 1,2 0,17-29,-2 12,0 2,3 0,1 2,52-47,-75 76,-1 1,1 1,0 0,0 0,0 0,1 1,-1 0,1 0,0 0,0 1,15-1,-4 1,0 1,0 0,37 6,-50-5,0 1,0 1,-1-1,1 1,0 0,-1 0,1 1,-1 0,0 0,0 0,0 0,0 1,0 0,-1 0,0 0,0 0,0 1,0 0,-1 0,0 0,0 0,0 0,0 1,-1-1,0 1,0-1,0 1,0 8,3 15,-2 0,-1 1,-1 0,-4 43,1-52,-6 71,-4-1,-33 126,-70 175,95-328,-143 407,11-34,139-394,1 0,2 0,2 1,2 0,2 0,3 81,11 246,5-284,-10-63,0-1,0 32,-4 267,-2-147,0-170,1-1,0 1,1 0,-1 0,1 0,0-1,0 1,1 0,0-1,-1 1,6 7,-5-9,0-1,0 0,0 0,1 0,-1 0,1 0,0 0,-1 0,1-1,0 0,0 1,0-1,0 0,0-1,0 1,0 0,1-1,-1 0,5 1,18-2,-1-1,0-1,0-1,33-10,21-4,506-39,-421 44,60-2,77 15,392-18,-232 7,-126 8,-156-11,37-2,468 15,-323 3,-167-18,-15 0,-154 15,-14 0,-1 0,1 1,-1 0,1 1,-1 0,20 6,-29-7,0 0,-1 0,1 0,-1 0,1 1,0-1,-1 0,1 0,-1 1,1-1,-1 1,1-1,-1 0,1 1,-1-1,1 1,-1-1,0 1,1-1,-1 1,0-1,1 1,-1-1,0 1,0 0,1-1,-1 1,0 0,0-1,0 1,0-1,0 1,0 0,0-1,0 1,0 0,0-1,0 1,-1-1,1 1,0 0,0-1,-1 1,1-1,0 1,-1-1,1 1,0-1,-1 1,1-1,-1 1,1-1,-1 1,1-1,-1 1,-33 22,-17 0,0-3,-2-2,0-2,-1-3,-92 11,-283-3,-401-78,593 34,155 16,-622-38,-555 48,1222-3,0 2,-1 1,1 2,0 2,-67 20,68-11,-52 31,69-35,0-1,-1-1,0 0,0-2,-1 0,0-1,0-1,-33 4,9-7,0 3,-76 19,113-22,0 1,0 0,1 0,-1 1,1 0,0 0,1 0,-1 1,1 0,0 0,1 1,-9 12,12-17,1 1,-1-1,1 1,0 0,0-1,0 1,0 0,0 0,1 0,-1-1,1 1,0 0,0 0,0 0,0 0,1 5,0-5,0-1,1 1,-1-1,1 1,0-1,-1 0,1 1,0-1,0 0,0 0,1-1,-1 1,0 0,1-1,-1 1,1-1,-1 0,1 0,0 0,4 1,19 3,-1 0,1-2,0-1,0-1,43-4,-14 1,155-15,21 0,2376 19,-2566 0,65 11,-62-6,47 2,710-8,-387-3,-202 0,233 5,-286 12,71 2,62-2,24 0,-156-16,295 35,-305-17,292-5,-315-13,-87 3,1 3,-1 0,47 15,-44-10,1-2,58 5,243-12,-162-3,-152 1,1-1,-1-1,0-2,0-1,-1-2,1-1,-2-1,40-19,-63 25,-1 0,0 0,0 0,0-1,0 0,0 0,-1 0,0-1,0 1,-1-1,1 0,-1 0,0 0,-1-1,0 1,0-1,0 1,-1-1,1-6,2-19,-2 1,-2-58,-1 58,-1-41,3-134,13 112,-8 62,4-56,-9 58,-1 6,0 1,2 0,7-35,-6 45,-6 11,-11 23,-19 40,16-25,2 1,2 1,1 1,1 0,3 0,1 0,2 1,2 0,2 43,2-63,0-15,-1 0,1 1,-1-1,0 1,0-1,-1 1,1-1,-1 0,0 1,-1-1,1 0,-1 0,0 0,0 0,-4 5,-7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26.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1 685,'166'2,"181"-5,-313-1,1-2,45-13,-45 10,1 1,38-4,306-40,-377 51,23-3,260-37,-36 12,-191 20,83-24,25-4,137 3,-217 25,1 4,107 6,-62 2,32-1,189-5,-219-12,-70 6,71 1,-69 6,-40 0,0 2,0 0,-1 2,1 0,48 13,-70-13,1 1,-1 0,0 0,0 0,0 1,0 0,-1 0,1 0,-1 1,0-1,-1 1,1 0,-1 0,0 0,0 0,0 1,-1-1,0 1,0 0,0 0,-1 0,1 6,3 17,-2 1,0 0,-3 32,0-53,1 21,0-13,-1-1,-1 1,0-1,-1 0,-5 21,6-33,-1 0,1 0,-1-1,1 1,-1-1,0 0,-1 1,1-1,0 0,-1 0,0 0,0-1,0 1,0-1,0 1,0-1,0 0,-1 0,1-1,-1 1,0-1,1 1,-1-1,0 0,0-1,0 1,-5 0,-30 0,1-1,-1-3,1 0,-41-10,10 2,25 6,-1 2,1 2,-50 5,-129 25,-8 0,-197-24,225-8,-1515 3,1535-16,17 1,146 14,1-1,0 0,0-2,0 0,-33-12,41 12,-1-1,1-1,0 0,0 0,1-1,-1-1,2 1,-1-2,-14-16,13 11,2 0,0-1,1 0,0 0,1-1,1 1,0-2,1 1,1-1,-3-28,3 6,2 0,2-1,7-59,-5 88,-1 1,1-1,1 1,0-1,1 1,0 0,0 0,1 1,0-1,1 1,0 0,0 1,1-1,13-11,-3 5,2 1,0 0,0 2,1 0,35-14,-30 14,1 2,-1 1,1 1,1 1,0 2,0 0,0 2,48 0,52 4,122 2,-197 3,81 18,28 4,-99-23,105 14,-94-10,-1-3,138-7,-74-2,538 3,-635 2,67 13,-27-4,15 2,-15-2,104 1,669-14,-804 6,-25 5,-23-9,1 1,-1-1,1 0,-1 1,0-1,1 0,-1 1,0-1,1 1,-1-1,0 1,0-1,1 1,-1-1,0 1,0-1,0 1,0-1,0 1,1-1,-1 1,0-1,0 1,0-1,-1 1,1-1,0 1,0-1,0 1,0-1,0 1,-1-1,1 1,0 0,-9-33,8 27,0 1,-1-1,1 1,-1 0,0-1,0 1,0 0,-1 0,1 0,-1 1,0-1,0 1,-1-1,1 1,-1 0,1 0,-1 0,0 1,0-1,0 1,0 0,-1 0,1 1,-1-1,1 1,-1 0,-6-1,-16-2,0 1,0 0,-42 3,47 1,-24 2,0 2,1 1,-49 15,-29 5,92-22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34.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 0,'1309'0,"-1264"4,0 1,-1 2,86 25,-93-23,-32-8,-1 0,1 0,0 1,0-1,-1 1,1 0,-1 0,1 0,-1 1,0 0,0 0,0 0,0 0,0 0,-1 1,0 0,0 0,0 0,0 0,0 0,-1 0,0 1,0-1,0 1,0 0,-1-1,1 1,-2 0,1 0,0 0,-1 0,0 0,0 0,-1 5,2 15,0-9,0 0,-2 0,0 0,-4 22,5-35,-1 0,0 1,0-1,0 0,-1 0,1 0,-1 0,1 0,-1 0,0-1,0 1,0 0,-1-1,1 0,-1 1,1-1,-1 0,0 0,0-1,0 1,0 0,0-1,0 0,0 0,0 0,-5 1,-25 2,0-2,-1-1,-54-6,-5 1,-1268 4,1334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43.9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59 186,'0'-2,"1"0,-1 0,1-1,0 1,-1 0,1 0,0 0,0 0,0 0,1 0,-1 1,0-1,1 0,-1 1,1-1,0 1,0-1,-1 1,1 0,2-2,46-22,-38 20,5-3,10-6,1 2,1 0,0 2,0 1,1 1,39-5,-11 8,99-11,244 6,-259 25,37 1,32 5,-90-6,1032 13,-790-31,801 3,-1114-2,64-11,36-3,717 14,-422 5,1039-3,-1478 0,0 0,1 0,-1 1,0-1,0 2,1-1,-1 1,0-1,0 2,-1-1,1 1,0 0,-1 0,0 0,1 1,-1 0,-1 0,1 0,0 1,-1-1,0 1,0 0,-1 0,1 1,-1-1,0 1,-1-1,1 1,-1 0,0 0,-1 0,1 0,-1 1,0-1,-1 0,0 10,0-9,0 0,0 0,-1 0,0 0,0 0,-1 0,0 0,0-1,0 1,-1 0,0-1,0 0,-1 0,0 0,-7 8,5-8,-1 1,0-2,0 1,-1-1,0 0,0-1,0 1,0-2,-1 1,-13 3,-15 1,0-2,0-2,-1-1,-62-4,74 1,-2111-4,1113 7,110-3,868-3,-68-11,-33-2,16 15,49 2,0-4,0-3,-82-17,95 10,0 3,-86-1,-145 13,110 1,-1012-3,1190 0,0 1,0 1,0 0,0 0,0 1,1 1,0 0,-1 0,-13 8,22-10,-1 0,1 0,0 0,0 0,0 0,0 1,0 0,0-1,0 1,1 0,0 0,0 0,-1 1,2-1,-1 0,0 1,1-1,-1 1,1 0,0-1,1 1,-1 0,0 0,1 0,0-1,0 1,0 0,0 0,1 0,0-1,0 1,0 0,1 3,0-3,1 0,-1 0,1-1,0 1,0-1,0 0,0 0,0 0,1 0,-1 0,1-1,0 1,0-1,0 0,0-1,0 1,1-1,-1 1,6 0,13 3,-1-1,31 1,-50-4,463 4,-242-8,2772 3,-2653-16,26-1,1532 20,-1005-5,-884 2,0 1,-1 0,1 0,-1 1,1 1,-1 0,0 0,0 1,0 1,11 6,-19-9,1 0,-1 0,0 1,0-1,0 1,0 0,0 0,-1 0,1 0,-1 0,0 0,0 1,0-1,-1 1,1 0,-1-1,0 1,0 0,0 0,0 0,-1 0,1 0,-1 0,0 0,0 0,-1 0,1-1,-1 1,0 0,0 0,0 0,-3 6,1-4,0 0,0 0,0 0,-1 0,0-1,0 0,0 1,-1-1,0-1,0 1,0-1,-1 0,1 0,-1 0,0-1,0 0,0 0,-1 0,1-1,0 0,-1 0,-13 1,-12 1,-1-1,1-2,-55-6,26 2,-876 0,505 4,217-17,20 0,-147-2,-246 4,366 16,-50 1,-287-7,245-25,118 13,-44-1,57 16,-191 4,92 27,159-14,-140 1,-958-19,1186 4,-61 11,65-7,0-2,-43 0,70-4,0 0,0 0,0-1,0 1,1-1,-1 0,0-1,0 1,0 0,1-1,-7-3,-5-9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54.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287 282,'177'-2,"194"5,-225 11,41 2,625-17,-581-14,-21-1,-131 17,-48 0,0 0,1-3,-1 0,0-2,33-8,21-8,0 4,114-5,-19 1,60-11,289-1,-494 32,47 1,0-3,154-24,-133 10,1 5,208 4,-203 3,135-22,85-5,1025 30,-632 3,-413 14,-25-1,-151-15,-36-2,135 16,149 6,-98-9,447 8,-689-19,195 14,-60-1,190 20,21 0,-327-28,1 2,101 28,-94-19,109 13,43 2,-143-17,126 6,-170-18,1 2,0 2,39 11,-31-6,54 6,147 18,-242-35,1 0,0 0,0 0,0 1,0-1,0 0,0 1,-1 0,1-1,0 1,0 0,-1 0,1 0,-1 0,1 0,-1 0,1 0,-1 1,0-1,1 0,-1 1,2 2,-3-2,1 1,-1-1,0 0,1 0,-1 0,0 0,-1 0,1 1,0-1,-1 0,1 0,-1 0,1 0,-1 0,0 0,-2 3,-5 9,-1 0,-1-1,0-1,-13 14,-13 10,-1-1,-1-2,-2-2,-57 35,84-60,0 0,0 0,-1-2,1 1,-1-2,0 0,0 0,-19 0,-16-2,-52-4,34 0,-167-2,-3 2,-245-35,-172-44,-4 49,395 50,12 0,197-16,-480-3,322-13,-82-2,124 16,-455-15,-352 1,620 17,-122-21,111 9,111 6,64-10,-47-1,-368 14,280 2,133-17,9 0,-82 18,-122-4,225-13,-54-1,-1145 17,1328 1,0 1,0 1,1 2,-47 14,-136 56,129-43,-294 123,232-88,127-56,23-12,1 0,0 1,0-1,0 0,0 0,-1 0,1 0,0 1,0-1,0 0,0 0,0 1,0-1,0 0,-1 0,1 0,0 1,0-1,0 0,0 0,0 1,0-1,0 0,0 0,0 1,0-1,0 0,1 0,-1 0,0 1,0-1,0 0,0 0,0 1,0-1,0 0,1 0,-1 0,0 0,0 1,0-1,0 0,1 0,-1 0,0 0,1 1,4 1,1 0,-1-1,1 1,0-1,0 0,0 0,8-1,617 6,-372-9,-9-13,-6-1,1902 18,-1895 16,-20-1,1084-14,-633-5,2323 3,-2764-16,-28 1,1051 12,-649 5,146-20,-185 5,-566 14,1-2,0 1,-1-1,12-3,-3-3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customXml" Target="../ink/ink6.xml"/><Relationship Id="rId18" Type="http://schemas.openxmlformats.org/officeDocument/2006/relationships/image" Target="../media/image17.png"/><Relationship Id="rId26" Type="http://schemas.openxmlformats.org/officeDocument/2006/relationships/image" Target="../media/image21.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4.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3.png"/><Relationship Id="rId16" Type="http://schemas.openxmlformats.org/officeDocument/2006/relationships/image" Target="../media/image16.png"/><Relationship Id="rId20" Type="http://schemas.openxmlformats.org/officeDocument/2006/relationships/image" Target="../media/image18.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customXml" Target="../ink/ink5.xml"/><Relationship Id="rId24" Type="http://schemas.openxmlformats.org/officeDocument/2006/relationships/image" Target="../media/image2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2.png"/><Relationship Id="rId10" Type="http://schemas.openxmlformats.org/officeDocument/2006/relationships/image" Target="../media/image130.png"/><Relationship Id="rId19" Type="http://schemas.openxmlformats.org/officeDocument/2006/relationships/customXml" Target="../ink/ink9.xml"/><Relationship Id="rId4" Type="http://schemas.openxmlformats.org/officeDocument/2006/relationships/image" Target="../media/image100.png"/><Relationship Id="rId9" Type="http://schemas.openxmlformats.org/officeDocument/2006/relationships/customXml" Target="../ink/ink4.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3.xml"/><Relationship Id="rId30"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20.xml"/><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18.xml"/><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26.xml"/><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36.png"/><Relationship Id="rId2" Type="http://schemas.openxmlformats.org/officeDocument/2006/relationships/image" Target="../media/image3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customXml" Target="../ink/ink27.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customXml" Target="../ink/ink24.xml"/><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a:t>
            </a:r>
            <a:r>
              <a:rPr lang="en-GB" u="sng"/>
              <a:t>Daily Pack-29/01/21</a:t>
            </a:r>
            <a:endParaRPr lang="en-GB" u="sng" dirty="0"/>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6A719-01EA-4E96-B055-9E301692285F}"/>
              </a:ext>
            </a:extLst>
          </p:cNvPr>
          <p:cNvPicPr>
            <a:picLocks noChangeAspect="1"/>
          </p:cNvPicPr>
          <p:nvPr/>
        </p:nvPicPr>
        <p:blipFill rotWithShape="1">
          <a:blip r:embed="rId2"/>
          <a:srcRect l="8678" t="21463" r="9761" b="13008"/>
          <a:stretch/>
        </p:blipFill>
        <p:spPr>
          <a:xfrm>
            <a:off x="761053" y="0"/>
            <a:ext cx="10669894" cy="6858000"/>
          </a:xfrm>
          <a:prstGeom prst="rect">
            <a:avLst/>
          </a:prstGeom>
        </p:spPr>
      </p:pic>
    </p:spTree>
    <p:extLst>
      <p:ext uri="{BB962C8B-B14F-4D97-AF65-F5344CB8AC3E}">
        <p14:creationId xmlns:p14="http://schemas.microsoft.com/office/powerpoint/2010/main" val="239761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A2AB-4957-4C50-994A-559E6ED8B41D}"/>
              </a:ext>
            </a:extLst>
          </p:cNvPr>
          <p:cNvPicPr>
            <a:picLocks noChangeAspect="1"/>
          </p:cNvPicPr>
          <p:nvPr/>
        </p:nvPicPr>
        <p:blipFill rotWithShape="1">
          <a:blip r:embed="rId2"/>
          <a:srcRect l="8539" t="21695" r="9562" b="17515"/>
          <a:stretch/>
        </p:blipFill>
        <p:spPr>
          <a:xfrm>
            <a:off x="321513" y="0"/>
            <a:ext cx="11548973"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9C55643-F062-47B6-8AA6-8DBB2BFBEE6E}"/>
                  </a:ext>
                </a:extLst>
              </p14:cNvPr>
              <p14:cNvContentPartPr/>
              <p14:nvPr/>
            </p14:nvContentPartPr>
            <p14:xfrm>
              <a:off x="1058909" y="2452390"/>
              <a:ext cx="2552760" cy="1094040"/>
            </p14:xfrm>
          </p:contentPart>
        </mc:Choice>
        <mc:Fallback xmlns="">
          <p:pic>
            <p:nvPicPr>
              <p:cNvPr id="7" name="Ink 6">
                <a:extLst>
                  <a:ext uri="{FF2B5EF4-FFF2-40B4-BE49-F238E27FC236}">
                    <a16:creationId xmlns:a16="http://schemas.microsoft.com/office/drawing/2014/main" id="{59C55643-F062-47B6-8AA6-8DBB2BFBEE6E}"/>
                  </a:ext>
                </a:extLst>
              </p:cNvPr>
              <p:cNvPicPr/>
              <p:nvPr/>
            </p:nvPicPr>
            <p:blipFill>
              <a:blip r:embed="rId4"/>
              <a:stretch>
                <a:fillRect/>
              </a:stretch>
            </p:blipFill>
            <p:spPr>
              <a:xfrm>
                <a:off x="1005269" y="2344750"/>
                <a:ext cx="2660400" cy="130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B5BA3D8-C114-4B14-8A9C-301C26C6FD1E}"/>
                  </a:ext>
                </a:extLst>
              </p14:cNvPr>
              <p14:cNvContentPartPr/>
              <p14:nvPr/>
            </p14:nvContentPartPr>
            <p14:xfrm>
              <a:off x="490469" y="3567310"/>
              <a:ext cx="3015000" cy="34560"/>
            </p14:xfrm>
          </p:contentPart>
        </mc:Choice>
        <mc:Fallback xmlns="">
          <p:pic>
            <p:nvPicPr>
              <p:cNvPr id="8" name="Ink 7">
                <a:extLst>
                  <a:ext uri="{FF2B5EF4-FFF2-40B4-BE49-F238E27FC236}">
                    <a16:creationId xmlns:a16="http://schemas.microsoft.com/office/drawing/2014/main" id="{8B5BA3D8-C114-4B14-8A9C-301C26C6FD1E}"/>
                  </a:ext>
                </a:extLst>
              </p:cNvPr>
              <p:cNvPicPr/>
              <p:nvPr/>
            </p:nvPicPr>
            <p:blipFill>
              <a:blip r:embed="rId6"/>
              <a:stretch>
                <a:fillRect/>
              </a:stretch>
            </p:blipFill>
            <p:spPr>
              <a:xfrm>
                <a:off x="436469" y="3459670"/>
                <a:ext cx="3122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DE7F768-C36F-4272-9D00-017209CD8BC7}"/>
                  </a:ext>
                </a:extLst>
              </p14:cNvPr>
              <p14:cNvContentPartPr/>
              <p14:nvPr/>
            </p14:nvContentPartPr>
            <p14:xfrm>
              <a:off x="568229" y="3054670"/>
              <a:ext cx="5017320" cy="46080"/>
            </p14:xfrm>
          </p:contentPart>
        </mc:Choice>
        <mc:Fallback xmlns="">
          <p:pic>
            <p:nvPicPr>
              <p:cNvPr id="9" name="Ink 8">
                <a:extLst>
                  <a:ext uri="{FF2B5EF4-FFF2-40B4-BE49-F238E27FC236}">
                    <a16:creationId xmlns:a16="http://schemas.microsoft.com/office/drawing/2014/main" id="{CDE7F768-C36F-4272-9D00-017209CD8BC7}"/>
                  </a:ext>
                </a:extLst>
              </p:cNvPr>
              <p:cNvPicPr/>
              <p:nvPr/>
            </p:nvPicPr>
            <p:blipFill>
              <a:blip r:embed="rId8"/>
              <a:stretch>
                <a:fillRect/>
              </a:stretch>
            </p:blipFill>
            <p:spPr>
              <a:xfrm>
                <a:off x="514589" y="2947030"/>
                <a:ext cx="5124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CA865AF-D547-4779-BECC-E5621FB3872C}"/>
                  </a:ext>
                </a:extLst>
              </p14:cNvPr>
              <p14:cNvContentPartPr/>
              <p14:nvPr/>
            </p14:nvContentPartPr>
            <p14:xfrm>
              <a:off x="1215149" y="2396590"/>
              <a:ext cx="4483440" cy="113040"/>
            </p14:xfrm>
          </p:contentPart>
        </mc:Choice>
        <mc:Fallback xmlns="">
          <p:pic>
            <p:nvPicPr>
              <p:cNvPr id="10" name="Ink 9">
                <a:extLst>
                  <a:ext uri="{FF2B5EF4-FFF2-40B4-BE49-F238E27FC236}">
                    <a16:creationId xmlns:a16="http://schemas.microsoft.com/office/drawing/2014/main" id="{5CA865AF-D547-4779-BECC-E5621FB3872C}"/>
                  </a:ext>
                </a:extLst>
              </p:cNvPr>
              <p:cNvPicPr/>
              <p:nvPr/>
            </p:nvPicPr>
            <p:blipFill>
              <a:blip r:embed="rId10"/>
              <a:stretch>
                <a:fillRect/>
              </a:stretch>
            </p:blipFill>
            <p:spPr>
              <a:xfrm>
                <a:off x="1161509" y="2288950"/>
                <a:ext cx="45910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00D911C-5D99-4686-AE35-0CFC4778EC40}"/>
                  </a:ext>
                </a:extLst>
              </p14:cNvPr>
              <p14:cNvContentPartPr/>
              <p14:nvPr/>
            </p14:nvContentPartPr>
            <p14:xfrm>
              <a:off x="423149" y="2272390"/>
              <a:ext cx="5309280" cy="1463760"/>
            </p14:xfrm>
          </p:contentPart>
        </mc:Choice>
        <mc:Fallback xmlns="">
          <p:pic>
            <p:nvPicPr>
              <p:cNvPr id="11" name="Ink 10">
                <a:extLst>
                  <a:ext uri="{FF2B5EF4-FFF2-40B4-BE49-F238E27FC236}">
                    <a16:creationId xmlns:a16="http://schemas.microsoft.com/office/drawing/2014/main" id="{100D911C-5D99-4686-AE35-0CFC4778EC40}"/>
                  </a:ext>
                </a:extLst>
              </p:cNvPr>
              <p:cNvPicPr/>
              <p:nvPr/>
            </p:nvPicPr>
            <p:blipFill>
              <a:blip r:embed="rId12"/>
              <a:stretch>
                <a:fillRect/>
              </a:stretch>
            </p:blipFill>
            <p:spPr>
              <a:xfrm>
                <a:off x="369149" y="2164390"/>
                <a:ext cx="5416920" cy="1679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8D37843-490E-4D4F-9D27-4EF5D5CA158D}"/>
                  </a:ext>
                </a:extLst>
              </p14:cNvPr>
              <p14:cNvContentPartPr/>
              <p14:nvPr/>
            </p14:nvContentPartPr>
            <p14:xfrm>
              <a:off x="3746669" y="3934870"/>
              <a:ext cx="1500480" cy="315000"/>
            </p14:xfrm>
          </p:contentPart>
        </mc:Choice>
        <mc:Fallback xmlns="">
          <p:pic>
            <p:nvPicPr>
              <p:cNvPr id="12" name="Ink 11">
                <a:extLst>
                  <a:ext uri="{FF2B5EF4-FFF2-40B4-BE49-F238E27FC236}">
                    <a16:creationId xmlns:a16="http://schemas.microsoft.com/office/drawing/2014/main" id="{58D37843-490E-4D4F-9D27-4EF5D5CA158D}"/>
                  </a:ext>
                </a:extLst>
              </p:cNvPr>
              <p:cNvPicPr/>
              <p:nvPr/>
            </p:nvPicPr>
            <p:blipFill>
              <a:blip r:embed="rId14"/>
              <a:stretch>
                <a:fillRect/>
              </a:stretch>
            </p:blipFill>
            <p:spPr>
              <a:xfrm>
                <a:off x="3693029" y="3826870"/>
                <a:ext cx="160812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0FBEBDD-8E71-4B1E-BB1F-75D4BC025B88}"/>
                  </a:ext>
                </a:extLst>
              </p14:cNvPr>
              <p14:cNvContentPartPr/>
              <p14:nvPr/>
            </p14:nvContentPartPr>
            <p14:xfrm>
              <a:off x="11107949" y="166750"/>
              <a:ext cx="626400" cy="137880"/>
            </p14:xfrm>
          </p:contentPart>
        </mc:Choice>
        <mc:Fallback xmlns="">
          <p:pic>
            <p:nvPicPr>
              <p:cNvPr id="13" name="Ink 12">
                <a:extLst>
                  <a:ext uri="{FF2B5EF4-FFF2-40B4-BE49-F238E27FC236}">
                    <a16:creationId xmlns:a16="http://schemas.microsoft.com/office/drawing/2014/main" id="{F0FBEBDD-8E71-4B1E-BB1F-75D4BC025B88}"/>
                  </a:ext>
                </a:extLst>
              </p:cNvPr>
              <p:cNvPicPr/>
              <p:nvPr/>
            </p:nvPicPr>
            <p:blipFill>
              <a:blip r:embed="rId16"/>
              <a:stretch>
                <a:fillRect/>
              </a:stretch>
            </p:blipFill>
            <p:spPr>
              <a:xfrm>
                <a:off x="11053949" y="58750"/>
                <a:ext cx="7340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550966EC-AE65-4FE7-984D-E128515467D7}"/>
                  </a:ext>
                </a:extLst>
              </p14:cNvPr>
              <p14:cNvContentPartPr/>
              <p14:nvPr/>
            </p14:nvContentPartPr>
            <p14:xfrm>
              <a:off x="6424349" y="713590"/>
              <a:ext cx="2763360" cy="271080"/>
            </p14:xfrm>
          </p:contentPart>
        </mc:Choice>
        <mc:Fallback xmlns="">
          <p:pic>
            <p:nvPicPr>
              <p:cNvPr id="14" name="Ink 13">
                <a:extLst>
                  <a:ext uri="{FF2B5EF4-FFF2-40B4-BE49-F238E27FC236}">
                    <a16:creationId xmlns:a16="http://schemas.microsoft.com/office/drawing/2014/main" id="{550966EC-AE65-4FE7-984D-E128515467D7}"/>
                  </a:ext>
                </a:extLst>
              </p:cNvPr>
              <p:cNvPicPr/>
              <p:nvPr/>
            </p:nvPicPr>
            <p:blipFill>
              <a:blip r:embed="rId18"/>
              <a:stretch>
                <a:fillRect/>
              </a:stretch>
            </p:blipFill>
            <p:spPr>
              <a:xfrm>
                <a:off x="6370349" y="605590"/>
                <a:ext cx="2871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449097D6-9D27-42C5-94CA-1403D6C91CF6}"/>
                  </a:ext>
                </a:extLst>
              </p14:cNvPr>
              <p14:cNvContentPartPr/>
              <p14:nvPr/>
            </p14:nvContentPartPr>
            <p14:xfrm>
              <a:off x="6977669" y="1749670"/>
              <a:ext cx="4690440" cy="325440"/>
            </p14:xfrm>
          </p:contentPart>
        </mc:Choice>
        <mc:Fallback xmlns="">
          <p:pic>
            <p:nvPicPr>
              <p:cNvPr id="15" name="Ink 14">
                <a:extLst>
                  <a:ext uri="{FF2B5EF4-FFF2-40B4-BE49-F238E27FC236}">
                    <a16:creationId xmlns:a16="http://schemas.microsoft.com/office/drawing/2014/main" id="{449097D6-9D27-42C5-94CA-1403D6C91CF6}"/>
                  </a:ext>
                </a:extLst>
              </p:cNvPr>
              <p:cNvPicPr/>
              <p:nvPr/>
            </p:nvPicPr>
            <p:blipFill>
              <a:blip r:embed="rId20"/>
              <a:stretch>
                <a:fillRect/>
              </a:stretch>
            </p:blipFill>
            <p:spPr>
              <a:xfrm>
                <a:off x="6923669" y="1642030"/>
                <a:ext cx="47980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3C73298B-F78D-4CFE-A52F-279D52A7C2AA}"/>
                  </a:ext>
                </a:extLst>
              </p14:cNvPr>
              <p14:cNvContentPartPr/>
              <p14:nvPr/>
            </p14:nvContentPartPr>
            <p14:xfrm>
              <a:off x="6465389" y="2362750"/>
              <a:ext cx="4273560" cy="269640"/>
            </p14:xfrm>
          </p:contentPart>
        </mc:Choice>
        <mc:Fallback xmlns="">
          <p:pic>
            <p:nvPicPr>
              <p:cNvPr id="16" name="Ink 15">
                <a:extLst>
                  <a:ext uri="{FF2B5EF4-FFF2-40B4-BE49-F238E27FC236}">
                    <a16:creationId xmlns:a16="http://schemas.microsoft.com/office/drawing/2014/main" id="{3C73298B-F78D-4CFE-A52F-279D52A7C2AA}"/>
                  </a:ext>
                </a:extLst>
              </p:cNvPr>
              <p:cNvPicPr/>
              <p:nvPr/>
            </p:nvPicPr>
            <p:blipFill>
              <a:blip r:embed="rId22"/>
              <a:stretch>
                <a:fillRect/>
              </a:stretch>
            </p:blipFill>
            <p:spPr>
              <a:xfrm>
                <a:off x="6411389" y="2255110"/>
                <a:ext cx="4381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723A503D-2FF8-436E-997D-7F048E8D2167}"/>
                  </a:ext>
                </a:extLst>
              </p14:cNvPr>
              <p14:cNvContentPartPr/>
              <p14:nvPr/>
            </p14:nvContentPartPr>
            <p14:xfrm>
              <a:off x="1081229" y="3979510"/>
              <a:ext cx="2920680" cy="269640"/>
            </p14:xfrm>
          </p:contentPart>
        </mc:Choice>
        <mc:Fallback xmlns="">
          <p:pic>
            <p:nvPicPr>
              <p:cNvPr id="17" name="Ink 16">
                <a:extLst>
                  <a:ext uri="{FF2B5EF4-FFF2-40B4-BE49-F238E27FC236}">
                    <a16:creationId xmlns:a16="http://schemas.microsoft.com/office/drawing/2014/main" id="{723A503D-2FF8-436E-997D-7F048E8D2167}"/>
                  </a:ext>
                </a:extLst>
              </p:cNvPr>
              <p:cNvPicPr/>
              <p:nvPr/>
            </p:nvPicPr>
            <p:blipFill>
              <a:blip r:embed="rId24"/>
              <a:stretch>
                <a:fillRect/>
              </a:stretch>
            </p:blipFill>
            <p:spPr>
              <a:xfrm>
                <a:off x="1027589" y="3871870"/>
                <a:ext cx="3028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F0B78740-B628-476D-ADC4-0EBCF1D160E9}"/>
                  </a:ext>
                </a:extLst>
              </p14:cNvPr>
              <p14:cNvContentPartPr/>
              <p14:nvPr/>
            </p14:nvContentPartPr>
            <p14:xfrm>
              <a:off x="7003589" y="3921910"/>
              <a:ext cx="4660920" cy="416880"/>
            </p14:xfrm>
          </p:contentPart>
        </mc:Choice>
        <mc:Fallback xmlns="">
          <p:pic>
            <p:nvPicPr>
              <p:cNvPr id="18" name="Ink 17">
                <a:extLst>
                  <a:ext uri="{FF2B5EF4-FFF2-40B4-BE49-F238E27FC236}">
                    <a16:creationId xmlns:a16="http://schemas.microsoft.com/office/drawing/2014/main" id="{F0B78740-B628-476D-ADC4-0EBCF1D160E9}"/>
                  </a:ext>
                </a:extLst>
              </p:cNvPr>
              <p:cNvPicPr/>
              <p:nvPr/>
            </p:nvPicPr>
            <p:blipFill>
              <a:blip r:embed="rId26"/>
              <a:stretch>
                <a:fillRect/>
              </a:stretch>
            </p:blipFill>
            <p:spPr>
              <a:xfrm>
                <a:off x="6949949" y="3813910"/>
                <a:ext cx="476856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AE4084FF-A5E1-43FB-B6F7-5E4D1243BFBE}"/>
                  </a:ext>
                </a:extLst>
              </p14:cNvPr>
              <p14:cNvContentPartPr/>
              <p14:nvPr/>
            </p14:nvContentPartPr>
            <p14:xfrm>
              <a:off x="6425429" y="4515550"/>
              <a:ext cx="2854800" cy="298080"/>
            </p14:xfrm>
          </p:contentPart>
        </mc:Choice>
        <mc:Fallback xmlns="">
          <p:pic>
            <p:nvPicPr>
              <p:cNvPr id="19" name="Ink 18">
                <a:extLst>
                  <a:ext uri="{FF2B5EF4-FFF2-40B4-BE49-F238E27FC236}">
                    <a16:creationId xmlns:a16="http://schemas.microsoft.com/office/drawing/2014/main" id="{AE4084FF-A5E1-43FB-B6F7-5E4D1243BFBE}"/>
                  </a:ext>
                </a:extLst>
              </p:cNvPr>
              <p:cNvPicPr/>
              <p:nvPr/>
            </p:nvPicPr>
            <p:blipFill>
              <a:blip r:embed="rId28"/>
              <a:stretch>
                <a:fillRect/>
              </a:stretch>
            </p:blipFill>
            <p:spPr>
              <a:xfrm>
                <a:off x="6371789" y="4407550"/>
                <a:ext cx="29624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7BBDE701-2733-4499-A865-F1877C5A112A}"/>
                  </a:ext>
                </a:extLst>
              </p14:cNvPr>
              <p14:cNvContentPartPr/>
              <p14:nvPr/>
            </p14:nvContentPartPr>
            <p14:xfrm>
              <a:off x="6899189" y="4360030"/>
              <a:ext cx="1547280" cy="178920"/>
            </p14:xfrm>
          </p:contentPart>
        </mc:Choice>
        <mc:Fallback xmlns="">
          <p:pic>
            <p:nvPicPr>
              <p:cNvPr id="20" name="Ink 19">
                <a:extLst>
                  <a:ext uri="{FF2B5EF4-FFF2-40B4-BE49-F238E27FC236}">
                    <a16:creationId xmlns:a16="http://schemas.microsoft.com/office/drawing/2014/main" id="{7BBDE701-2733-4499-A865-F1877C5A112A}"/>
                  </a:ext>
                </a:extLst>
              </p:cNvPr>
              <p:cNvPicPr/>
              <p:nvPr/>
            </p:nvPicPr>
            <p:blipFill>
              <a:blip r:embed="rId30"/>
              <a:stretch>
                <a:fillRect/>
              </a:stretch>
            </p:blipFill>
            <p:spPr>
              <a:xfrm>
                <a:off x="6845549" y="4252030"/>
                <a:ext cx="1654920" cy="394560"/>
              </a:xfrm>
              <a:prstGeom prst="rect">
                <a:avLst/>
              </a:prstGeom>
            </p:spPr>
          </p:pic>
        </mc:Fallback>
      </mc:AlternateContent>
    </p:spTree>
    <p:extLst>
      <p:ext uri="{BB962C8B-B14F-4D97-AF65-F5344CB8AC3E}">
        <p14:creationId xmlns:p14="http://schemas.microsoft.com/office/powerpoint/2010/main" val="184661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EF3FB-4D74-4F1A-84E2-AAFED60C37C3}"/>
              </a:ext>
            </a:extLst>
          </p:cNvPr>
          <p:cNvPicPr>
            <a:picLocks noChangeAspect="1"/>
          </p:cNvPicPr>
          <p:nvPr/>
        </p:nvPicPr>
        <p:blipFill rotWithShape="1">
          <a:blip r:embed="rId2"/>
          <a:srcRect l="7637" t="20976" r="8331" b="8619"/>
          <a:stretch/>
        </p:blipFill>
        <p:spPr>
          <a:xfrm>
            <a:off x="980217" y="0"/>
            <a:ext cx="1023156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DC91F9F-2353-4E4B-BF64-A0DA09404001}"/>
                  </a:ext>
                </a:extLst>
              </p14:cNvPr>
              <p14:cNvContentPartPr/>
              <p14:nvPr/>
            </p14:nvContentPartPr>
            <p14:xfrm>
              <a:off x="1695389" y="165670"/>
              <a:ext cx="4219920" cy="202680"/>
            </p14:xfrm>
          </p:contentPart>
        </mc:Choice>
        <mc:Fallback xmlns="">
          <p:pic>
            <p:nvPicPr>
              <p:cNvPr id="6" name="Ink 5">
                <a:extLst>
                  <a:ext uri="{FF2B5EF4-FFF2-40B4-BE49-F238E27FC236}">
                    <a16:creationId xmlns:a16="http://schemas.microsoft.com/office/drawing/2014/main" id="{DDC91F9F-2353-4E4B-BF64-A0DA09404001}"/>
                  </a:ext>
                </a:extLst>
              </p:cNvPr>
              <p:cNvPicPr/>
              <p:nvPr/>
            </p:nvPicPr>
            <p:blipFill>
              <a:blip r:embed="rId4"/>
              <a:stretch>
                <a:fillRect/>
              </a:stretch>
            </p:blipFill>
            <p:spPr>
              <a:xfrm>
                <a:off x="1641389" y="58030"/>
                <a:ext cx="43275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1D645DF-2A9D-4E83-AC0F-253614D5E4B1}"/>
                  </a:ext>
                </a:extLst>
              </p14:cNvPr>
              <p14:cNvContentPartPr/>
              <p14:nvPr/>
            </p14:nvContentPartPr>
            <p14:xfrm>
              <a:off x="1173029" y="664630"/>
              <a:ext cx="4520880" cy="261720"/>
            </p14:xfrm>
          </p:contentPart>
        </mc:Choice>
        <mc:Fallback xmlns="">
          <p:pic>
            <p:nvPicPr>
              <p:cNvPr id="7" name="Ink 6">
                <a:extLst>
                  <a:ext uri="{FF2B5EF4-FFF2-40B4-BE49-F238E27FC236}">
                    <a16:creationId xmlns:a16="http://schemas.microsoft.com/office/drawing/2014/main" id="{61D645DF-2A9D-4E83-AC0F-253614D5E4B1}"/>
                  </a:ext>
                </a:extLst>
              </p:cNvPr>
              <p:cNvPicPr/>
              <p:nvPr/>
            </p:nvPicPr>
            <p:blipFill>
              <a:blip r:embed="rId6"/>
              <a:stretch>
                <a:fillRect/>
              </a:stretch>
            </p:blipFill>
            <p:spPr>
              <a:xfrm>
                <a:off x="1119389" y="556990"/>
                <a:ext cx="46285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1F90D43-F2E5-472D-80B1-9CAF81560F48}"/>
                  </a:ext>
                </a:extLst>
              </p14:cNvPr>
              <p14:cNvContentPartPr/>
              <p14:nvPr/>
            </p14:nvContentPartPr>
            <p14:xfrm>
              <a:off x="1641749" y="2072590"/>
              <a:ext cx="4081320" cy="258840"/>
            </p14:xfrm>
          </p:contentPart>
        </mc:Choice>
        <mc:Fallback xmlns="">
          <p:pic>
            <p:nvPicPr>
              <p:cNvPr id="8" name="Ink 7">
                <a:extLst>
                  <a:ext uri="{FF2B5EF4-FFF2-40B4-BE49-F238E27FC236}">
                    <a16:creationId xmlns:a16="http://schemas.microsoft.com/office/drawing/2014/main" id="{E1F90D43-F2E5-472D-80B1-9CAF81560F48}"/>
                  </a:ext>
                </a:extLst>
              </p:cNvPr>
              <p:cNvPicPr/>
              <p:nvPr/>
            </p:nvPicPr>
            <p:blipFill>
              <a:blip r:embed="rId8"/>
              <a:stretch>
                <a:fillRect/>
              </a:stretch>
            </p:blipFill>
            <p:spPr>
              <a:xfrm>
                <a:off x="1588109" y="1964590"/>
                <a:ext cx="41889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F3D627B-428C-4403-86B5-DEE1A41A2C2E}"/>
                  </a:ext>
                </a:extLst>
              </p14:cNvPr>
              <p14:cNvContentPartPr/>
              <p14:nvPr/>
            </p14:nvContentPartPr>
            <p14:xfrm>
              <a:off x="1629869" y="3076630"/>
              <a:ext cx="4093200" cy="329400"/>
            </p14:xfrm>
          </p:contentPart>
        </mc:Choice>
        <mc:Fallback xmlns="">
          <p:pic>
            <p:nvPicPr>
              <p:cNvPr id="9" name="Ink 8">
                <a:extLst>
                  <a:ext uri="{FF2B5EF4-FFF2-40B4-BE49-F238E27FC236}">
                    <a16:creationId xmlns:a16="http://schemas.microsoft.com/office/drawing/2014/main" id="{EF3D627B-428C-4403-86B5-DEE1A41A2C2E}"/>
                  </a:ext>
                </a:extLst>
              </p:cNvPr>
              <p:cNvPicPr/>
              <p:nvPr/>
            </p:nvPicPr>
            <p:blipFill>
              <a:blip r:embed="rId10"/>
              <a:stretch>
                <a:fillRect/>
              </a:stretch>
            </p:blipFill>
            <p:spPr>
              <a:xfrm>
                <a:off x="1575869" y="2968990"/>
                <a:ext cx="42008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0E0758E-5C1E-4C9E-89C1-45E20E431D48}"/>
                  </a:ext>
                </a:extLst>
              </p14:cNvPr>
              <p14:cNvContentPartPr/>
              <p14:nvPr/>
            </p14:nvContentPartPr>
            <p14:xfrm>
              <a:off x="4099469" y="3155470"/>
              <a:ext cx="156600" cy="11520"/>
            </p14:xfrm>
          </p:contentPart>
        </mc:Choice>
        <mc:Fallback xmlns="">
          <p:pic>
            <p:nvPicPr>
              <p:cNvPr id="10" name="Ink 9">
                <a:extLst>
                  <a:ext uri="{FF2B5EF4-FFF2-40B4-BE49-F238E27FC236}">
                    <a16:creationId xmlns:a16="http://schemas.microsoft.com/office/drawing/2014/main" id="{30E0758E-5C1E-4C9E-89C1-45E20E431D48}"/>
                  </a:ext>
                </a:extLst>
              </p:cNvPr>
              <p:cNvPicPr/>
              <p:nvPr/>
            </p:nvPicPr>
            <p:blipFill>
              <a:blip r:embed="rId12"/>
              <a:stretch>
                <a:fillRect/>
              </a:stretch>
            </p:blipFill>
            <p:spPr>
              <a:xfrm>
                <a:off x="4045829" y="3047470"/>
                <a:ext cx="264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C52458F-4A5C-4394-8CBC-A533F365C1BF}"/>
                  </a:ext>
                </a:extLst>
              </p14:cNvPr>
              <p14:cNvContentPartPr/>
              <p14:nvPr/>
            </p14:nvContentPartPr>
            <p14:xfrm>
              <a:off x="1783949" y="4983550"/>
              <a:ext cx="3289320" cy="90720"/>
            </p14:xfrm>
          </p:contentPart>
        </mc:Choice>
        <mc:Fallback xmlns="">
          <p:pic>
            <p:nvPicPr>
              <p:cNvPr id="11" name="Ink 10">
                <a:extLst>
                  <a:ext uri="{FF2B5EF4-FFF2-40B4-BE49-F238E27FC236}">
                    <a16:creationId xmlns:a16="http://schemas.microsoft.com/office/drawing/2014/main" id="{2C52458F-4A5C-4394-8CBC-A533F365C1BF}"/>
                  </a:ext>
                </a:extLst>
              </p:cNvPr>
              <p:cNvPicPr/>
              <p:nvPr/>
            </p:nvPicPr>
            <p:blipFill>
              <a:blip r:embed="rId14"/>
              <a:stretch>
                <a:fillRect/>
              </a:stretch>
            </p:blipFill>
            <p:spPr>
              <a:xfrm>
                <a:off x="1729949" y="4875910"/>
                <a:ext cx="3396960" cy="306360"/>
              </a:xfrm>
              <a:prstGeom prst="rect">
                <a:avLst/>
              </a:prstGeom>
            </p:spPr>
          </p:pic>
        </mc:Fallback>
      </mc:AlternateContent>
    </p:spTree>
    <p:extLst>
      <p:ext uri="{BB962C8B-B14F-4D97-AF65-F5344CB8AC3E}">
        <p14:creationId xmlns:p14="http://schemas.microsoft.com/office/powerpoint/2010/main" val="180404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5C553-662A-483D-B873-0AD11BC29284}"/>
              </a:ext>
            </a:extLst>
          </p:cNvPr>
          <p:cNvPicPr>
            <a:picLocks noChangeAspect="1"/>
          </p:cNvPicPr>
          <p:nvPr/>
        </p:nvPicPr>
        <p:blipFill rotWithShape="1">
          <a:blip r:embed="rId2"/>
          <a:srcRect l="8547" t="20650" r="9241" b="23252"/>
          <a:stretch/>
        </p:blipFill>
        <p:spPr>
          <a:xfrm>
            <a:off x="-185529" y="0"/>
            <a:ext cx="12563057"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A24BF7C-BB86-41D3-91C7-2063A9621707}"/>
                  </a:ext>
                </a:extLst>
              </p14:cNvPr>
              <p14:cNvContentPartPr/>
              <p14:nvPr/>
            </p14:nvContentPartPr>
            <p14:xfrm>
              <a:off x="656069" y="288720"/>
              <a:ext cx="4945680" cy="336240"/>
            </p14:xfrm>
          </p:contentPart>
        </mc:Choice>
        <mc:Fallback xmlns="">
          <p:pic>
            <p:nvPicPr>
              <p:cNvPr id="7" name="Ink 6">
                <a:extLst>
                  <a:ext uri="{FF2B5EF4-FFF2-40B4-BE49-F238E27FC236}">
                    <a16:creationId xmlns:a16="http://schemas.microsoft.com/office/drawing/2014/main" id="{BA24BF7C-BB86-41D3-91C7-2063A9621707}"/>
                  </a:ext>
                </a:extLst>
              </p:cNvPr>
              <p:cNvPicPr/>
              <p:nvPr/>
            </p:nvPicPr>
            <p:blipFill>
              <a:blip r:embed="rId4"/>
              <a:stretch>
                <a:fillRect/>
              </a:stretch>
            </p:blipFill>
            <p:spPr>
              <a:xfrm>
                <a:off x="602429" y="180720"/>
                <a:ext cx="505332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F3E7156-8678-4B47-A160-4B514347D8B0}"/>
                  </a:ext>
                </a:extLst>
              </p14:cNvPr>
              <p14:cNvContentPartPr/>
              <p14:nvPr/>
            </p14:nvContentPartPr>
            <p14:xfrm>
              <a:off x="15989" y="935280"/>
              <a:ext cx="4177800" cy="147240"/>
            </p14:xfrm>
          </p:contentPart>
        </mc:Choice>
        <mc:Fallback xmlns="">
          <p:pic>
            <p:nvPicPr>
              <p:cNvPr id="8" name="Ink 7">
                <a:extLst>
                  <a:ext uri="{FF2B5EF4-FFF2-40B4-BE49-F238E27FC236}">
                    <a16:creationId xmlns:a16="http://schemas.microsoft.com/office/drawing/2014/main" id="{7F3E7156-8678-4B47-A160-4B514347D8B0}"/>
                  </a:ext>
                </a:extLst>
              </p:cNvPr>
              <p:cNvPicPr/>
              <p:nvPr/>
            </p:nvPicPr>
            <p:blipFill>
              <a:blip r:embed="rId6"/>
              <a:stretch>
                <a:fillRect/>
              </a:stretch>
            </p:blipFill>
            <p:spPr>
              <a:xfrm>
                <a:off x="-38011" y="827280"/>
                <a:ext cx="4285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43B7D54-9B58-4158-AE2D-0FEAF628AB9E}"/>
                  </a:ext>
                </a:extLst>
              </p14:cNvPr>
              <p14:cNvContentPartPr/>
              <p14:nvPr/>
            </p14:nvContentPartPr>
            <p14:xfrm>
              <a:off x="3760709" y="1504800"/>
              <a:ext cx="1772280" cy="190800"/>
            </p14:xfrm>
          </p:contentPart>
        </mc:Choice>
        <mc:Fallback xmlns="">
          <p:pic>
            <p:nvPicPr>
              <p:cNvPr id="9" name="Ink 8">
                <a:extLst>
                  <a:ext uri="{FF2B5EF4-FFF2-40B4-BE49-F238E27FC236}">
                    <a16:creationId xmlns:a16="http://schemas.microsoft.com/office/drawing/2014/main" id="{743B7D54-9B58-4158-AE2D-0FEAF628AB9E}"/>
                  </a:ext>
                </a:extLst>
              </p:cNvPr>
              <p:cNvPicPr/>
              <p:nvPr/>
            </p:nvPicPr>
            <p:blipFill>
              <a:blip r:embed="rId8"/>
              <a:stretch>
                <a:fillRect/>
              </a:stretch>
            </p:blipFill>
            <p:spPr>
              <a:xfrm>
                <a:off x="3707069" y="1396800"/>
                <a:ext cx="18799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22BD474F-852A-4639-B451-6931C58579F5}"/>
                  </a:ext>
                </a:extLst>
              </p14:cNvPr>
              <p14:cNvContentPartPr/>
              <p14:nvPr/>
            </p14:nvContentPartPr>
            <p14:xfrm>
              <a:off x="-182011" y="2128680"/>
              <a:ext cx="2553840" cy="282240"/>
            </p14:xfrm>
          </p:contentPart>
        </mc:Choice>
        <mc:Fallback xmlns="">
          <p:pic>
            <p:nvPicPr>
              <p:cNvPr id="10" name="Ink 9">
                <a:extLst>
                  <a:ext uri="{FF2B5EF4-FFF2-40B4-BE49-F238E27FC236}">
                    <a16:creationId xmlns:a16="http://schemas.microsoft.com/office/drawing/2014/main" id="{22BD474F-852A-4639-B451-6931C58579F5}"/>
                  </a:ext>
                </a:extLst>
              </p:cNvPr>
              <p:cNvPicPr/>
              <p:nvPr/>
            </p:nvPicPr>
            <p:blipFill>
              <a:blip r:embed="rId10"/>
              <a:stretch>
                <a:fillRect/>
              </a:stretch>
            </p:blipFill>
            <p:spPr>
              <a:xfrm>
                <a:off x="-236011" y="2020680"/>
                <a:ext cx="266148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4878AB9E-0E98-4F7C-9C51-69E3647335DE}"/>
                  </a:ext>
                </a:extLst>
              </p14:cNvPr>
              <p14:cNvContentPartPr/>
              <p14:nvPr/>
            </p14:nvContentPartPr>
            <p14:xfrm>
              <a:off x="981869" y="2720520"/>
              <a:ext cx="4582440" cy="212400"/>
            </p14:xfrm>
          </p:contentPart>
        </mc:Choice>
        <mc:Fallback xmlns="">
          <p:pic>
            <p:nvPicPr>
              <p:cNvPr id="11" name="Ink 10">
                <a:extLst>
                  <a:ext uri="{FF2B5EF4-FFF2-40B4-BE49-F238E27FC236}">
                    <a16:creationId xmlns:a16="http://schemas.microsoft.com/office/drawing/2014/main" id="{4878AB9E-0E98-4F7C-9C51-69E3647335DE}"/>
                  </a:ext>
                </a:extLst>
              </p:cNvPr>
              <p:cNvPicPr/>
              <p:nvPr/>
            </p:nvPicPr>
            <p:blipFill>
              <a:blip r:embed="rId12"/>
              <a:stretch>
                <a:fillRect/>
              </a:stretch>
            </p:blipFill>
            <p:spPr>
              <a:xfrm>
                <a:off x="928229" y="2612880"/>
                <a:ext cx="46900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0B39447-1ADE-4FED-A631-319D08257450}"/>
                  </a:ext>
                </a:extLst>
              </p14:cNvPr>
              <p14:cNvContentPartPr/>
              <p14:nvPr/>
            </p14:nvContentPartPr>
            <p14:xfrm>
              <a:off x="-91651" y="3288240"/>
              <a:ext cx="3092040" cy="219960"/>
            </p14:xfrm>
          </p:contentPart>
        </mc:Choice>
        <mc:Fallback xmlns="">
          <p:pic>
            <p:nvPicPr>
              <p:cNvPr id="12" name="Ink 11">
                <a:extLst>
                  <a:ext uri="{FF2B5EF4-FFF2-40B4-BE49-F238E27FC236}">
                    <a16:creationId xmlns:a16="http://schemas.microsoft.com/office/drawing/2014/main" id="{20B39447-1ADE-4FED-A631-319D08257450}"/>
                  </a:ext>
                </a:extLst>
              </p:cNvPr>
              <p:cNvPicPr/>
              <p:nvPr/>
            </p:nvPicPr>
            <p:blipFill>
              <a:blip r:embed="rId14"/>
              <a:stretch>
                <a:fillRect/>
              </a:stretch>
            </p:blipFill>
            <p:spPr>
              <a:xfrm>
                <a:off x="-145651" y="3180240"/>
                <a:ext cx="3199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88BCD4C-69E2-4AF1-BBF3-8480FF1E97C4}"/>
                  </a:ext>
                </a:extLst>
              </p14:cNvPr>
              <p14:cNvContentPartPr/>
              <p14:nvPr/>
            </p14:nvContentPartPr>
            <p14:xfrm>
              <a:off x="6477989" y="276840"/>
              <a:ext cx="5800320" cy="1636920"/>
            </p14:xfrm>
          </p:contentPart>
        </mc:Choice>
        <mc:Fallback xmlns="">
          <p:pic>
            <p:nvPicPr>
              <p:cNvPr id="13" name="Ink 12">
                <a:extLst>
                  <a:ext uri="{FF2B5EF4-FFF2-40B4-BE49-F238E27FC236}">
                    <a16:creationId xmlns:a16="http://schemas.microsoft.com/office/drawing/2014/main" id="{F88BCD4C-69E2-4AF1-BBF3-8480FF1E97C4}"/>
                  </a:ext>
                </a:extLst>
              </p:cNvPr>
              <p:cNvPicPr/>
              <p:nvPr/>
            </p:nvPicPr>
            <p:blipFill>
              <a:blip r:embed="rId16"/>
              <a:stretch>
                <a:fillRect/>
              </a:stretch>
            </p:blipFill>
            <p:spPr>
              <a:xfrm>
                <a:off x="6424349" y="168840"/>
                <a:ext cx="5907960" cy="1852560"/>
              </a:xfrm>
              <a:prstGeom prst="rect">
                <a:avLst/>
              </a:prstGeom>
            </p:spPr>
          </p:pic>
        </mc:Fallback>
      </mc:AlternateContent>
    </p:spTree>
    <p:extLst>
      <p:ext uri="{BB962C8B-B14F-4D97-AF65-F5344CB8AC3E}">
        <p14:creationId xmlns:p14="http://schemas.microsoft.com/office/powerpoint/2010/main" val="301159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41A6-88A5-428F-854A-E3BF21E3883B}"/>
              </a:ext>
            </a:extLst>
          </p:cNvPr>
          <p:cNvPicPr>
            <a:picLocks noChangeAspect="1"/>
          </p:cNvPicPr>
          <p:nvPr/>
        </p:nvPicPr>
        <p:blipFill rotWithShape="1">
          <a:blip r:embed="rId2"/>
          <a:srcRect l="8938" t="21718" r="9762" b="12967"/>
          <a:stretch/>
        </p:blipFill>
        <p:spPr>
          <a:xfrm>
            <a:off x="778071" y="0"/>
            <a:ext cx="10635857" cy="6858000"/>
          </a:xfrm>
          <a:prstGeom prst="rect">
            <a:avLst/>
          </a:prstGeom>
        </p:spPr>
      </p:pic>
    </p:spTree>
    <p:extLst>
      <p:ext uri="{BB962C8B-B14F-4D97-AF65-F5344CB8AC3E}">
        <p14:creationId xmlns:p14="http://schemas.microsoft.com/office/powerpoint/2010/main" val="427619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D7837-3795-44D5-B0D8-A1E268C19BEE}"/>
              </a:ext>
            </a:extLst>
          </p:cNvPr>
          <p:cNvSpPr txBox="1"/>
          <p:nvPr/>
        </p:nvSpPr>
        <p:spPr>
          <a:xfrm>
            <a:off x="256478" y="111512"/>
            <a:ext cx="11351942" cy="6555641"/>
          </a:xfrm>
          <a:prstGeom prst="rect">
            <a:avLst/>
          </a:prstGeom>
          <a:noFill/>
        </p:spPr>
        <p:txBody>
          <a:bodyPr wrap="square" rtlCol="0">
            <a:spAutoFit/>
          </a:bodyPr>
          <a:lstStyle/>
          <a:p>
            <a:r>
              <a:rPr lang="en-GB" sz="2800" dirty="0"/>
              <a:t>You are going to create and write a character description of Miss Deeds and draw a detailed picture of her, to colour in. The next slide has a template on it for you to either print out, or copy. Use a new page, landscape orientation.</a:t>
            </a:r>
          </a:p>
          <a:p>
            <a:r>
              <a:rPr lang="en-GB" sz="2800" b="1" i="1" u="sng" dirty="0"/>
              <a:t>Character description:</a:t>
            </a:r>
          </a:p>
          <a:p>
            <a:r>
              <a:rPr lang="en-GB" sz="2800" dirty="0"/>
              <a:t>Using the highlighted text, think about what it is saying about her personality. If she ‘barks’ at  pupils, what does this tell you about her? Is she kind or mean because of this?</a:t>
            </a:r>
          </a:p>
          <a:p>
            <a:r>
              <a:rPr lang="en-GB" sz="2800" dirty="0"/>
              <a:t>What about the way she acts? On the first page of the chapter, she ‘slammed’ new tablet computers down on the desk. What does this tell you about her? Is she patient? Read through the description or listen to the story read by the author online, to find out more about the sort of person she is. </a:t>
            </a:r>
          </a:p>
          <a:p>
            <a:endParaRPr lang="en-GB" sz="2800" dirty="0"/>
          </a:p>
          <a:p>
            <a:r>
              <a:rPr lang="en-GB" sz="2800" b="1" i="1" u="sng" dirty="0"/>
              <a:t>Physical description:</a:t>
            </a:r>
          </a:p>
          <a:p>
            <a:r>
              <a:rPr lang="en-GB" sz="2800" dirty="0"/>
              <a:t>Not much is given away. Read for clues (bony fingers, pointed nose). Can you find any more ideas?</a:t>
            </a:r>
          </a:p>
        </p:txBody>
      </p:sp>
    </p:spTree>
    <p:extLst>
      <p:ext uri="{BB962C8B-B14F-4D97-AF65-F5344CB8AC3E}">
        <p14:creationId xmlns:p14="http://schemas.microsoft.com/office/powerpoint/2010/main" val="352409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062E333-E8D8-46BC-9D81-D908B529F65E}"/>
              </a:ext>
            </a:extLst>
          </p:cNvPr>
          <p:cNvGrpSpPr/>
          <p:nvPr/>
        </p:nvGrpSpPr>
        <p:grpSpPr>
          <a:xfrm>
            <a:off x="549088" y="0"/>
            <a:ext cx="11093824" cy="6858000"/>
            <a:chOff x="549088" y="0"/>
            <a:chExt cx="11093824" cy="6858000"/>
          </a:xfrm>
        </p:grpSpPr>
        <p:pic>
          <p:nvPicPr>
            <p:cNvPr id="3" name="Picture 2">
              <a:extLst>
                <a:ext uri="{FF2B5EF4-FFF2-40B4-BE49-F238E27FC236}">
                  <a16:creationId xmlns:a16="http://schemas.microsoft.com/office/drawing/2014/main" id="{D0D592E0-CB8E-4853-A6E0-02EC16030F3E}"/>
                </a:ext>
              </a:extLst>
            </p:cNvPr>
            <p:cNvPicPr>
              <a:picLocks noChangeAspect="1"/>
            </p:cNvPicPr>
            <p:nvPr/>
          </p:nvPicPr>
          <p:blipFill>
            <a:blip r:embed="rId2"/>
            <a:stretch>
              <a:fillRect/>
            </a:stretch>
          </p:blipFill>
          <p:spPr>
            <a:xfrm>
              <a:off x="549088" y="0"/>
              <a:ext cx="11093824" cy="6858000"/>
            </a:xfrm>
            <a:prstGeom prst="rect">
              <a:avLst/>
            </a:prstGeom>
          </p:spPr>
        </p:pic>
        <p:sp>
          <p:nvSpPr>
            <p:cNvPr id="5" name="Rectangle 4">
              <a:extLst>
                <a:ext uri="{FF2B5EF4-FFF2-40B4-BE49-F238E27FC236}">
                  <a16:creationId xmlns:a16="http://schemas.microsoft.com/office/drawing/2014/main" id="{4311C0DC-9395-4D16-9DCB-C2F201E4BAD9}"/>
                </a:ext>
              </a:extLst>
            </p:cNvPr>
            <p:cNvSpPr/>
            <p:nvPr/>
          </p:nvSpPr>
          <p:spPr>
            <a:xfrm>
              <a:off x="8240751" y="4137102"/>
              <a:ext cx="2698595" cy="256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7B23777F-E155-4188-B724-FEEB4F177E92}"/>
              </a:ext>
            </a:extLst>
          </p:cNvPr>
          <p:cNvSpPr txBox="1"/>
          <p:nvPr/>
        </p:nvSpPr>
        <p:spPr>
          <a:xfrm>
            <a:off x="4936273" y="390292"/>
            <a:ext cx="2319454" cy="584775"/>
          </a:xfrm>
          <a:prstGeom prst="rect">
            <a:avLst/>
          </a:prstGeom>
          <a:noFill/>
        </p:spPr>
        <p:txBody>
          <a:bodyPr wrap="square" rtlCol="0">
            <a:spAutoFit/>
          </a:bodyPr>
          <a:lstStyle/>
          <a:p>
            <a:r>
              <a:rPr lang="en-GB" sz="3200" b="1" i="1" dirty="0"/>
              <a:t>Miss Deeds</a:t>
            </a:r>
          </a:p>
        </p:txBody>
      </p:sp>
      <p:sp>
        <p:nvSpPr>
          <p:cNvPr id="9" name="TextBox 8">
            <a:extLst>
              <a:ext uri="{FF2B5EF4-FFF2-40B4-BE49-F238E27FC236}">
                <a16:creationId xmlns:a16="http://schemas.microsoft.com/office/drawing/2014/main" id="{12E69D91-C528-4648-BCFE-C912E17E1CC7}"/>
              </a:ext>
            </a:extLst>
          </p:cNvPr>
          <p:cNvSpPr txBox="1"/>
          <p:nvPr/>
        </p:nvSpPr>
        <p:spPr>
          <a:xfrm>
            <a:off x="4272775" y="5397190"/>
            <a:ext cx="3646449" cy="261610"/>
          </a:xfrm>
          <a:prstGeom prst="rect">
            <a:avLst/>
          </a:prstGeom>
          <a:noFill/>
        </p:spPr>
        <p:txBody>
          <a:bodyPr wrap="square" rtlCol="0">
            <a:spAutoFit/>
          </a:bodyPr>
          <a:lstStyle/>
          <a:p>
            <a:r>
              <a:rPr lang="en-GB" sz="1050" dirty="0"/>
              <a:t>Draw your picture of Miss Deeds  in this box.</a:t>
            </a:r>
          </a:p>
        </p:txBody>
      </p:sp>
      <p:sp>
        <p:nvSpPr>
          <p:cNvPr id="10" name="TextBox 9">
            <a:extLst>
              <a:ext uri="{FF2B5EF4-FFF2-40B4-BE49-F238E27FC236}">
                <a16:creationId xmlns:a16="http://schemas.microsoft.com/office/drawing/2014/main" id="{D4C89A16-D692-4D4E-B881-36858A75B741}"/>
              </a:ext>
            </a:extLst>
          </p:cNvPr>
          <p:cNvSpPr txBox="1"/>
          <p:nvPr/>
        </p:nvSpPr>
        <p:spPr>
          <a:xfrm>
            <a:off x="8240750" y="3896009"/>
            <a:ext cx="3222703" cy="738664"/>
          </a:xfrm>
          <a:prstGeom prst="rect">
            <a:avLst/>
          </a:prstGeom>
          <a:noFill/>
        </p:spPr>
        <p:txBody>
          <a:bodyPr wrap="square" rtlCol="0">
            <a:spAutoFit/>
          </a:bodyPr>
          <a:lstStyle/>
          <a:p>
            <a:r>
              <a:rPr lang="en-GB" sz="1400" dirty="0"/>
              <a:t>What do you think Miss Deeds wants to do in the end? Why is she trying to hypnotise the children?</a:t>
            </a:r>
          </a:p>
        </p:txBody>
      </p:sp>
      <p:sp>
        <p:nvSpPr>
          <p:cNvPr id="11" name="TextBox 10">
            <a:extLst>
              <a:ext uri="{FF2B5EF4-FFF2-40B4-BE49-F238E27FC236}">
                <a16:creationId xmlns:a16="http://schemas.microsoft.com/office/drawing/2014/main" id="{5E6604E5-B327-4932-AA96-1F05C01E1837}"/>
              </a:ext>
            </a:extLst>
          </p:cNvPr>
          <p:cNvSpPr txBox="1"/>
          <p:nvPr/>
        </p:nvSpPr>
        <p:spPr>
          <a:xfrm>
            <a:off x="728547" y="1527717"/>
            <a:ext cx="743414" cy="2031325"/>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p:txBody>
      </p:sp>
      <p:sp>
        <p:nvSpPr>
          <p:cNvPr id="12" name="TextBox 11">
            <a:extLst>
              <a:ext uri="{FF2B5EF4-FFF2-40B4-BE49-F238E27FC236}">
                <a16:creationId xmlns:a16="http://schemas.microsoft.com/office/drawing/2014/main" id="{D0BF5D9A-3C96-4AFF-8C8F-F82A67E6E33A}"/>
              </a:ext>
            </a:extLst>
          </p:cNvPr>
          <p:cNvSpPr txBox="1"/>
          <p:nvPr/>
        </p:nvSpPr>
        <p:spPr>
          <a:xfrm>
            <a:off x="6345044" y="1527717"/>
            <a:ext cx="743414" cy="369332"/>
          </a:xfrm>
          <a:prstGeom prst="rect">
            <a:avLst/>
          </a:prstGeom>
          <a:noFill/>
        </p:spPr>
        <p:txBody>
          <a:bodyPr wrap="square" rtlCol="0">
            <a:spAutoFit/>
          </a:bodyPr>
          <a:lstStyle/>
          <a:p>
            <a:r>
              <a:rPr lang="en-GB" dirty="0"/>
              <a:t>1.</a:t>
            </a:r>
          </a:p>
        </p:txBody>
      </p:sp>
      <p:sp>
        <p:nvSpPr>
          <p:cNvPr id="13" name="TextBox 12">
            <a:extLst>
              <a:ext uri="{FF2B5EF4-FFF2-40B4-BE49-F238E27FC236}">
                <a16:creationId xmlns:a16="http://schemas.microsoft.com/office/drawing/2014/main" id="{BCF7193C-9472-4111-98B9-13C23E641838}"/>
              </a:ext>
            </a:extLst>
          </p:cNvPr>
          <p:cNvSpPr txBox="1"/>
          <p:nvPr/>
        </p:nvSpPr>
        <p:spPr>
          <a:xfrm>
            <a:off x="8240750" y="2014367"/>
            <a:ext cx="546411" cy="1477328"/>
          </a:xfrm>
          <a:prstGeom prst="rect">
            <a:avLst/>
          </a:prstGeom>
          <a:noFill/>
        </p:spPr>
        <p:txBody>
          <a:bodyPr wrap="square" rtlCol="0">
            <a:spAutoFit/>
          </a:bodyPr>
          <a:lstStyle/>
          <a:p>
            <a:r>
              <a:rPr lang="en-GB" dirty="0"/>
              <a:t>2.</a:t>
            </a:r>
          </a:p>
          <a:p>
            <a:endParaRPr lang="en-GB" dirty="0"/>
          </a:p>
          <a:p>
            <a:r>
              <a:rPr lang="en-GB" dirty="0"/>
              <a:t>3.</a:t>
            </a:r>
          </a:p>
          <a:p>
            <a:endParaRPr lang="en-GB" dirty="0"/>
          </a:p>
          <a:p>
            <a:r>
              <a:rPr lang="en-GB" dirty="0"/>
              <a:t>4.</a:t>
            </a:r>
          </a:p>
        </p:txBody>
      </p:sp>
      <p:sp>
        <p:nvSpPr>
          <p:cNvPr id="14" name="TextBox 13">
            <a:extLst>
              <a:ext uri="{FF2B5EF4-FFF2-40B4-BE49-F238E27FC236}">
                <a16:creationId xmlns:a16="http://schemas.microsoft.com/office/drawing/2014/main" id="{56D3DB54-1AEB-498D-86CB-FC5D77336AAF}"/>
              </a:ext>
            </a:extLst>
          </p:cNvPr>
          <p:cNvSpPr txBox="1"/>
          <p:nvPr/>
        </p:nvSpPr>
        <p:spPr>
          <a:xfrm>
            <a:off x="728547" y="4538546"/>
            <a:ext cx="531541" cy="2031325"/>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p:txBody>
      </p:sp>
    </p:spTree>
    <p:extLst>
      <p:ext uri="{BB962C8B-B14F-4D97-AF65-F5344CB8AC3E}">
        <p14:creationId xmlns:p14="http://schemas.microsoft.com/office/powerpoint/2010/main" val="394424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408030"/>
            <a:ext cx="10515600" cy="1325563"/>
          </a:xfrm>
        </p:spPr>
        <p:txBody>
          <a:bodyPr>
            <a:normAutofit fontScale="90000"/>
          </a:bodyPr>
          <a:lstStyle/>
          <a:p>
            <a:r>
              <a:rPr lang="en-GB" u="sng" dirty="0"/>
              <a:t>Art:</a:t>
            </a:r>
            <a:br>
              <a:rPr lang="en-GB" u="sng" dirty="0"/>
            </a:br>
            <a:r>
              <a:rPr lang="en-GB" dirty="0"/>
              <a:t>To be able to paint a scene from a Roman myth</a:t>
            </a:r>
            <a:r>
              <a:rPr lang="en-GB" u="sng" dirty="0"/>
              <a:t/>
            </a:r>
            <a:br>
              <a:rPr lang="en-GB" u="sng" dirty="0"/>
            </a:br>
            <a:r>
              <a:rPr lang="en-GB" dirty="0"/>
              <a:t/>
            </a:r>
            <a:br>
              <a:rPr lang="en-GB" dirty="0"/>
            </a:br>
            <a:endParaRPr lang="en-GB" u="sng" dirty="0"/>
          </a:p>
        </p:txBody>
      </p:sp>
      <p:pic>
        <p:nvPicPr>
          <p:cNvPr id="3" name="Picture 2"/>
          <p:cNvPicPr>
            <a:picLocks noChangeAspect="1"/>
          </p:cNvPicPr>
          <p:nvPr/>
        </p:nvPicPr>
        <p:blipFill>
          <a:blip r:embed="rId2"/>
          <a:stretch>
            <a:fillRect/>
          </a:stretch>
        </p:blipFill>
        <p:spPr>
          <a:xfrm>
            <a:off x="0" y="1070811"/>
            <a:ext cx="6843252" cy="3267178"/>
          </a:xfrm>
          <a:prstGeom prst="rect">
            <a:avLst/>
          </a:prstGeom>
        </p:spPr>
      </p:pic>
      <p:pic>
        <p:nvPicPr>
          <p:cNvPr id="4" name="Picture 3"/>
          <p:cNvPicPr>
            <a:picLocks noChangeAspect="1"/>
          </p:cNvPicPr>
          <p:nvPr/>
        </p:nvPicPr>
        <p:blipFill>
          <a:blip r:embed="rId3"/>
          <a:stretch>
            <a:fillRect/>
          </a:stretch>
        </p:blipFill>
        <p:spPr>
          <a:xfrm>
            <a:off x="7098429" y="1070610"/>
            <a:ext cx="5093571" cy="2989937"/>
          </a:xfrm>
          <a:prstGeom prst="rect">
            <a:avLst/>
          </a:prstGeom>
        </p:spPr>
      </p:pic>
      <p:pic>
        <p:nvPicPr>
          <p:cNvPr id="5" name="Picture 4"/>
          <p:cNvPicPr>
            <a:picLocks noChangeAspect="1"/>
          </p:cNvPicPr>
          <p:nvPr/>
        </p:nvPicPr>
        <p:blipFill>
          <a:blip r:embed="rId4"/>
          <a:stretch>
            <a:fillRect/>
          </a:stretch>
        </p:blipFill>
        <p:spPr>
          <a:xfrm>
            <a:off x="7098428" y="4060547"/>
            <a:ext cx="5093571" cy="2797453"/>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347840" cy="3008671"/>
          </a:xfrm>
          <a:prstGeom prst="rect">
            <a:avLst/>
          </a:prstGeom>
        </p:spPr>
      </p:pic>
      <p:pic>
        <p:nvPicPr>
          <p:cNvPr id="3" name="Picture 2"/>
          <p:cNvPicPr>
            <a:picLocks noChangeAspect="1"/>
          </p:cNvPicPr>
          <p:nvPr/>
        </p:nvPicPr>
        <p:blipFill>
          <a:blip r:embed="rId3"/>
          <a:stretch>
            <a:fillRect/>
          </a:stretch>
        </p:blipFill>
        <p:spPr>
          <a:xfrm>
            <a:off x="-98161" y="3008668"/>
            <a:ext cx="6347840" cy="3460195"/>
          </a:xfrm>
          <a:prstGeom prst="rect">
            <a:avLst/>
          </a:prstGeom>
        </p:spPr>
      </p:pic>
      <p:pic>
        <p:nvPicPr>
          <p:cNvPr id="4" name="Picture 3"/>
          <p:cNvPicPr>
            <a:picLocks noChangeAspect="1"/>
          </p:cNvPicPr>
          <p:nvPr/>
        </p:nvPicPr>
        <p:blipFill>
          <a:blip r:embed="rId4"/>
          <a:stretch>
            <a:fillRect/>
          </a:stretch>
        </p:blipFill>
        <p:spPr>
          <a:xfrm>
            <a:off x="6151518" y="-1"/>
            <a:ext cx="6040482" cy="3008669"/>
          </a:xfrm>
          <a:prstGeom prst="rect">
            <a:avLst/>
          </a:prstGeom>
        </p:spPr>
      </p:pic>
      <p:pic>
        <p:nvPicPr>
          <p:cNvPr id="5" name="Picture 4"/>
          <p:cNvPicPr>
            <a:picLocks noChangeAspect="1"/>
          </p:cNvPicPr>
          <p:nvPr/>
        </p:nvPicPr>
        <p:blipFill>
          <a:blip r:embed="rId5"/>
          <a:stretch>
            <a:fillRect/>
          </a:stretch>
        </p:blipFill>
        <p:spPr>
          <a:xfrm>
            <a:off x="6249679" y="3008668"/>
            <a:ext cx="6040482" cy="3280811"/>
          </a:xfrm>
          <a:prstGeom prst="rect">
            <a:avLst/>
          </a:prstGeom>
        </p:spPr>
      </p:pic>
    </p:spTree>
    <p:extLst>
      <p:ext uri="{BB962C8B-B14F-4D97-AF65-F5344CB8AC3E}">
        <p14:creationId xmlns:p14="http://schemas.microsoft.com/office/powerpoint/2010/main" val="45737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5029200" cy="3228909"/>
          </a:xfrm>
          <a:prstGeom prst="rect">
            <a:avLst/>
          </a:prstGeom>
        </p:spPr>
      </p:pic>
      <p:pic>
        <p:nvPicPr>
          <p:cNvPr id="3" name="Picture 2"/>
          <p:cNvPicPr>
            <a:picLocks noChangeAspect="1"/>
          </p:cNvPicPr>
          <p:nvPr/>
        </p:nvPicPr>
        <p:blipFill>
          <a:blip r:embed="rId3"/>
          <a:stretch>
            <a:fillRect/>
          </a:stretch>
        </p:blipFill>
        <p:spPr>
          <a:xfrm>
            <a:off x="3907554" y="2882627"/>
            <a:ext cx="8284446" cy="3975373"/>
          </a:xfrm>
          <a:prstGeom prst="rect">
            <a:avLst/>
          </a:prstGeom>
        </p:spPr>
      </p:pic>
      <p:pic>
        <p:nvPicPr>
          <p:cNvPr id="4" name="Picture 3"/>
          <p:cNvPicPr>
            <a:picLocks noChangeAspect="1"/>
          </p:cNvPicPr>
          <p:nvPr/>
        </p:nvPicPr>
        <p:blipFill>
          <a:blip r:embed="rId4"/>
          <a:stretch>
            <a:fillRect/>
          </a:stretch>
        </p:blipFill>
        <p:spPr>
          <a:xfrm>
            <a:off x="6490212" y="-1"/>
            <a:ext cx="5701788" cy="2299487"/>
          </a:xfrm>
          <a:prstGeom prst="rect">
            <a:avLst/>
          </a:prstGeom>
        </p:spPr>
      </p:pic>
    </p:spTree>
    <p:extLst>
      <p:ext uri="{BB962C8B-B14F-4D97-AF65-F5344CB8AC3E}">
        <p14:creationId xmlns:p14="http://schemas.microsoft.com/office/powerpoint/2010/main" val="269301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384995"/>
          </a:xfrm>
          <a:prstGeom prst="rect">
            <a:avLst/>
          </a:prstGeom>
          <a:noFill/>
        </p:spPr>
        <p:txBody>
          <a:bodyPr wrap="square" rtlCol="0">
            <a:spAutoFit/>
          </a:bodyPr>
          <a:lstStyle/>
          <a:p>
            <a:r>
              <a:rPr lang="en-GB" sz="2400" dirty="0"/>
              <a:t>To recognise tenths and count in tenths, using my knowledge to solve problems involving tenths.</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0" y="2089533"/>
            <a:ext cx="7086600" cy="4171950"/>
          </a:xfrm>
          <a:prstGeom prst="rect">
            <a:avLst/>
          </a:prstGeom>
        </p:spPr>
      </p:pic>
      <p:pic>
        <p:nvPicPr>
          <p:cNvPr id="5" name="Picture 4"/>
          <p:cNvPicPr>
            <a:picLocks noChangeAspect="1"/>
          </p:cNvPicPr>
          <p:nvPr/>
        </p:nvPicPr>
        <p:blipFill>
          <a:blip r:embed="rId3"/>
          <a:stretch>
            <a:fillRect/>
          </a:stretch>
        </p:blipFill>
        <p:spPr>
          <a:xfrm>
            <a:off x="7382654" y="2089532"/>
            <a:ext cx="4809345" cy="4239817"/>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125955" cy="3436374"/>
          </a:xfrm>
          <a:prstGeom prst="rect">
            <a:avLst/>
          </a:prstGeom>
        </p:spPr>
      </p:pic>
      <p:pic>
        <p:nvPicPr>
          <p:cNvPr id="3" name="Picture 2"/>
          <p:cNvPicPr>
            <a:picLocks noChangeAspect="1"/>
          </p:cNvPicPr>
          <p:nvPr/>
        </p:nvPicPr>
        <p:blipFill>
          <a:blip r:embed="rId3"/>
          <a:stretch>
            <a:fillRect/>
          </a:stretch>
        </p:blipFill>
        <p:spPr>
          <a:xfrm>
            <a:off x="4736229" y="3429192"/>
            <a:ext cx="7563925" cy="3428808"/>
          </a:xfrm>
          <a:prstGeom prst="rect">
            <a:avLst/>
          </a:prstGeom>
        </p:spPr>
      </p:pic>
      <p:sp>
        <p:nvSpPr>
          <p:cNvPr id="4" name="TextBox 3"/>
          <p:cNvSpPr txBox="1"/>
          <p:nvPr/>
        </p:nvSpPr>
        <p:spPr>
          <a:xfrm>
            <a:off x="7831394" y="353961"/>
            <a:ext cx="4360606" cy="2554545"/>
          </a:xfrm>
          <a:prstGeom prst="rect">
            <a:avLst/>
          </a:prstGeom>
          <a:noFill/>
        </p:spPr>
        <p:txBody>
          <a:bodyPr wrap="square" rtlCol="0">
            <a:spAutoFit/>
          </a:bodyPr>
          <a:lstStyle/>
          <a:p>
            <a:r>
              <a:rPr lang="en-GB" sz="3200" dirty="0"/>
              <a:t>If you don’t have paints you could you pens or colouring pencils. Anything you have at home!</a:t>
            </a:r>
          </a:p>
        </p:txBody>
      </p:sp>
    </p:spTree>
    <p:extLst>
      <p:ext uri="{BB962C8B-B14F-4D97-AF65-F5344CB8AC3E}">
        <p14:creationId xmlns:p14="http://schemas.microsoft.com/office/powerpoint/2010/main" val="36816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
            <a:ext cx="5410200" cy="7029450"/>
          </a:xfrm>
          <a:prstGeom prst="rect">
            <a:avLst/>
          </a:prstGeom>
        </p:spPr>
      </p:pic>
      <p:sp>
        <p:nvSpPr>
          <p:cNvPr id="3" name="TextBox 2"/>
          <p:cNvSpPr txBox="1"/>
          <p:nvPr/>
        </p:nvSpPr>
        <p:spPr>
          <a:xfrm>
            <a:off x="5410200" y="0"/>
            <a:ext cx="3752193" cy="1569660"/>
          </a:xfrm>
          <a:prstGeom prst="rect">
            <a:avLst/>
          </a:prstGeom>
          <a:noFill/>
        </p:spPr>
        <p:txBody>
          <a:bodyPr wrap="square" rtlCol="0">
            <a:spAutoFit/>
          </a:bodyPr>
          <a:lstStyle/>
          <a:p>
            <a:r>
              <a:rPr lang="en-GB" sz="3200" dirty="0"/>
              <a:t>Set A – 1*</a:t>
            </a:r>
          </a:p>
          <a:p>
            <a:r>
              <a:rPr lang="en-GB" sz="3200" dirty="0"/>
              <a:t>Set B – 2* </a:t>
            </a:r>
          </a:p>
          <a:p>
            <a:r>
              <a:rPr lang="en-GB" sz="3200" dirty="0"/>
              <a:t>Set C – 3*</a:t>
            </a:r>
          </a:p>
        </p:txBody>
      </p:sp>
      <p:pic>
        <p:nvPicPr>
          <p:cNvPr id="4" name="Picture 3"/>
          <p:cNvPicPr>
            <a:picLocks noChangeAspect="1"/>
          </p:cNvPicPr>
          <p:nvPr/>
        </p:nvPicPr>
        <p:blipFill>
          <a:blip r:embed="rId3"/>
          <a:stretch>
            <a:fillRect/>
          </a:stretch>
        </p:blipFill>
        <p:spPr>
          <a:xfrm>
            <a:off x="6089594" y="2341946"/>
            <a:ext cx="4583660" cy="4516054"/>
          </a:xfrm>
          <a:prstGeom prst="rect">
            <a:avLst/>
          </a:prstGeom>
        </p:spPr>
      </p:pic>
      <p:pic>
        <p:nvPicPr>
          <p:cNvPr id="5" name="Picture 4"/>
          <p:cNvPicPr>
            <a:picLocks noChangeAspect="1"/>
          </p:cNvPicPr>
          <p:nvPr/>
        </p:nvPicPr>
        <p:blipFill>
          <a:blip r:embed="rId4"/>
          <a:stretch>
            <a:fillRect/>
          </a:stretch>
        </p:blipFill>
        <p:spPr>
          <a:xfrm>
            <a:off x="10787225" y="3657600"/>
            <a:ext cx="1543050" cy="3200400"/>
          </a:xfrm>
          <a:prstGeom prst="rect">
            <a:avLst/>
          </a:prstGeom>
        </p:spPr>
      </p:pic>
      <p:sp>
        <p:nvSpPr>
          <p:cNvPr id="6" name="TextBox 5"/>
          <p:cNvSpPr txBox="1"/>
          <p:nvPr/>
        </p:nvSpPr>
        <p:spPr>
          <a:xfrm>
            <a:off x="10787225" y="3288268"/>
            <a:ext cx="1404775" cy="369332"/>
          </a:xfrm>
          <a:prstGeom prst="rect">
            <a:avLst/>
          </a:prstGeom>
          <a:noFill/>
        </p:spPr>
        <p:txBody>
          <a:bodyPr wrap="square" rtlCol="0">
            <a:spAutoFit/>
          </a:bodyPr>
          <a:lstStyle/>
          <a:p>
            <a:r>
              <a:rPr lang="en-GB" dirty="0"/>
              <a:t>Answer</a:t>
            </a:r>
          </a:p>
        </p:txBody>
      </p:sp>
      <p:sp>
        <p:nvSpPr>
          <p:cNvPr id="7" name="TextBox 6"/>
          <p:cNvSpPr txBox="1"/>
          <p:nvPr/>
        </p:nvSpPr>
        <p:spPr>
          <a:xfrm>
            <a:off x="6089594" y="1891862"/>
            <a:ext cx="3275123" cy="523220"/>
          </a:xfrm>
          <a:prstGeom prst="rect">
            <a:avLst/>
          </a:prstGeom>
          <a:noFill/>
        </p:spPr>
        <p:txBody>
          <a:bodyPr wrap="square" rtlCol="0">
            <a:spAutoFit/>
          </a:bodyPr>
          <a:lstStyle/>
          <a:p>
            <a:r>
              <a:rPr lang="en-GB" sz="2800" dirty="0"/>
              <a:t>EXT</a:t>
            </a:r>
          </a:p>
        </p:txBody>
      </p:sp>
    </p:spTree>
    <p:extLst>
      <p:ext uri="{BB962C8B-B14F-4D97-AF65-F5344CB8AC3E}">
        <p14:creationId xmlns:p14="http://schemas.microsoft.com/office/powerpoint/2010/main" val="255594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20767"/>
            <a:ext cx="5770179" cy="4016810"/>
          </a:xfrm>
          <a:prstGeom prst="rect">
            <a:avLst/>
          </a:prstGeom>
        </p:spPr>
      </p:pic>
      <p:pic>
        <p:nvPicPr>
          <p:cNvPr id="3" name="Picture 2"/>
          <p:cNvPicPr>
            <a:picLocks noChangeAspect="1"/>
          </p:cNvPicPr>
          <p:nvPr/>
        </p:nvPicPr>
        <p:blipFill>
          <a:blip r:embed="rId3"/>
          <a:stretch>
            <a:fillRect/>
          </a:stretch>
        </p:blipFill>
        <p:spPr>
          <a:xfrm>
            <a:off x="10477500" y="3895725"/>
            <a:ext cx="1714500" cy="2962275"/>
          </a:xfrm>
          <a:prstGeom prst="rect">
            <a:avLst/>
          </a:prstGeom>
        </p:spPr>
      </p:pic>
      <p:sp>
        <p:nvSpPr>
          <p:cNvPr id="4" name="TextBox 3"/>
          <p:cNvSpPr txBox="1"/>
          <p:nvPr/>
        </p:nvSpPr>
        <p:spPr>
          <a:xfrm>
            <a:off x="10477500" y="3526393"/>
            <a:ext cx="1404775" cy="369332"/>
          </a:xfrm>
          <a:prstGeom prst="rect">
            <a:avLst/>
          </a:prstGeom>
          <a:noFill/>
        </p:spPr>
        <p:txBody>
          <a:bodyPr wrap="square" rtlCol="0">
            <a:spAutoFit/>
          </a:bodyPr>
          <a:lstStyle/>
          <a:p>
            <a:r>
              <a:rPr lang="en-GB" dirty="0"/>
              <a:t>Answer</a:t>
            </a:r>
          </a:p>
        </p:txBody>
      </p:sp>
      <p:sp>
        <p:nvSpPr>
          <p:cNvPr id="5" name="TextBox 4"/>
          <p:cNvSpPr txBox="1"/>
          <p:nvPr/>
        </p:nvSpPr>
        <p:spPr>
          <a:xfrm>
            <a:off x="-1" y="0"/>
            <a:ext cx="3275123" cy="523220"/>
          </a:xfrm>
          <a:prstGeom prst="rect">
            <a:avLst/>
          </a:prstGeom>
          <a:noFill/>
        </p:spPr>
        <p:txBody>
          <a:bodyPr wrap="square" rtlCol="0">
            <a:spAutoFit/>
          </a:bodyPr>
          <a:lstStyle/>
          <a:p>
            <a:r>
              <a:rPr lang="en-GB" sz="2800" dirty="0"/>
              <a:t>Plenary</a:t>
            </a:r>
          </a:p>
        </p:txBody>
      </p:sp>
    </p:spTree>
    <p:extLst>
      <p:ext uri="{BB962C8B-B14F-4D97-AF65-F5344CB8AC3E}">
        <p14:creationId xmlns:p14="http://schemas.microsoft.com/office/powerpoint/2010/main" val="375794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186267" y="519112"/>
            <a:ext cx="10453158" cy="1403214"/>
          </a:xfrm>
        </p:spPr>
        <p:txBody>
          <a:bodyPr>
            <a:normAutofit fontScale="90000"/>
          </a:bodyPr>
          <a:lstStyle/>
          <a:p>
            <a:r>
              <a:rPr lang="en-GB" sz="3600" b="1" u="sng" dirty="0"/>
              <a:t/>
            </a:r>
            <a:br>
              <a:rPr lang="en-GB" sz="3600" b="1" u="sng" dirty="0"/>
            </a:br>
            <a:r>
              <a:rPr lang="en-GB" sz="3600" b="1" u="sng" dirty="0"/>
              <a:t/>
            </a:r>
            <a:br>
              <a:rPr lang="en-GB" sz="3600" b="1" u="sng" dirty="0"/>
            </a:br>
            <a:r>
              <a:rPr lang="en-GB" sz="3600" b="1" u="sng" dirty="0"/>
              <a:t/>
            </a:r>
            <a:br>
              <a:rPr lang="en-GB" sz="3600" b="1" u="sng" dirty="0"/>
            </a:br>
            <a:r>
              <a:rPr lang="en-GB" sz="3600" b="1" dirty="0"/>
              <a:t>  </a:t>
            </a:r>
            <a:r>
              <a:rPr lang="en-GB" sz="4900" b="1" u="sng" dirty="0"/>
              <a:t>English</a:t>
            </a:r>
            <a:r>
              <a:rPr lang="en-GB" sz="3600" b="1" u="sng" dirty="0"/>
              <a:t/>
            </a:r>
            <a:br>
              <a:rPr lang="en-GB" sz="3600" b="1" u="sng" dirty="0"/>
            </a:br>
            <a:r>
              <a:rPr lang="en-GB" sz="3600" b="1" dirty="0"/>
              <a:t>- To write a plan for a diary extract, from the point of view of </a:t>
            </a:r>
            <a:br>
              <a:rPr lang="en-GB" sz="3600" b="1" dirty="0"/>
            </a:br>
            <a:r>
              <a:rPr lang="en-GB" sz="3600" b="1" dirty="0"/>
              <a:t>   a Roman soldier.</a:t>
            </a:r>
            <a:br>
              <a:rPr lang="en-GB" sz="3600" b="1" dirty="0"/>
            </a:br>
            <a:r>
              <a:rPr lang="en-GB" sz="3600" b="1" dirty="0"/>
              <a:t/>
            </a:r>
            <a:br>
              <a:rPr lang="en-GB" sz="3600" b="1" dirty="0"/>
            </a:br>
            <a:r>
              <a:rPr lang="en-GB" sz="3600" b="1" u="sng" dirty="0"/>
              <a:t/>
            </a:r>
            <a:br>
              <a:rPr lang="en-GB" sz="3600" b="1" u="sng" dirty="0"/>
            </a:br>
            <a:r>
              <a:rPr lang="en-GB" sz="2800" u="sng" dirty="0"/>
              <a:t/>
            </a:r>
            <a:br>
              <a:rPr lang="en-GB" sz="2800" u="sng" dirty="0"/>
            </a:br>
            <a:endParaRPr lang="en-GB" sz="2800" u="sng" dirty="0"/>
          </a:p>
        </p:txBody>
      </p:sp>
      <p:pic>
        <p:nvPicPr>
          <p:cNvPr id="7" name="Picture 6">
            <a:extLst>
              <a:ext uri="{FF2B5EF4-FFF2-40B4-BE49-F238E27FC236}">
                <a16:creationId xmlns:a16="http://schemas.microsoft.com/office/drawing/2014/main" id="{C67FC678-4BDA-43C8-9FD6-AC87D4A93707}"/>
              </a:ext>
            </a:extLst>
          </p:cNvPr>
          <p:cNvPicPr>
            <a:picLocks noChangeAspect="1"/>
          </p:cNvPicPr>
          <p:nvPr/>
        </p:nvPicPr>
        <p:blipFill>
          <a:blip r:embed="rId2"/>
          <a:stretch>
            <a:fillRect/>
          </a:stretch>
        </p:blipFill>
        <p:spPr>
          <a:xfrm>
            <a:off x="480059" y="2070574"/>
            <a:ext cx="7044601" cy="4349276"/>
          </a:xfrm>
          <a:prstGeom prst="rect">
            <a:avLst/>
          </a:prstGeom>
        </p:spPr>
      </p:pic>
      <p:sp>
        <p:nvSpPr>
          <p:cNvPr id="8" name="TextBox 7">
            <a:extLst>
              <a:ext uri="{FF2B5EF4-FFF2-40B4-BE49-F238E27FC236}">
                <a16:creationId xmlns:a16="http://schemas.microsoft.com/office/drawing/2014/main" id="{755EC1E3-1F32-4E6E-B5E8-F55855799DA3}"/>
              </a:ext>
            </a:extLst>
          </p:cNvPr>
          <p:cNvSpPr txBox="1"/>
          <p:nvPr/>
        </p:nvSpPr>
        <p:spPr>
          <a:xfrm>
            <a:off x="8077200" y="2600960"/>
            <a:ext cx="38404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Did anyone use any of these words instead of ‘said’ yesterday?</a:t>
            </a:r>
          </a:p>
        </p:txBody>
      </p:sp>
    </p:spTree>
    <p:extLst>
      <p:ext uri="{BB962C8B-B14F-4D97-AF65-F5344CB8AC3E}">
        <p14:creationId xmlns:p14="http://schemas.microsoft.com/office/powerpoint/2010/main" val="215238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C992D-8DA9-4735-881E-CB8221319021}"/>
              </a:ext>
            </a:extLst>
          </p:cNvPr>
          <p:cNvSpPr txBox="1"/>
          <p:nvPr/>
        </p:nvSpPr>
        <p:spPr>
          <a:xfrm>
            <a:off x="495300" y="542925"/>
            <a:ext cx="11039475" cy="1384995"/>
          </a:xfrm>
          <a:prstGeom prst="rect">
            <a:avLst/>
          </a:prstGeom>
          <a:noFill/>
        </p:spPr>
        <p:txBody>
          <a:bodyPr wrap="square" rtlCol="0">
            <a:spAutoFit/>
          </a:bodyPr>
          <a:lstStyle/>
          <a:p>
            <a:pPr algn="ctr"/>
            <a:r>
              <a:rPr lang="en-GB" sz="2800" b="1" dirty="0"/>
              <a:t>Next week we will be writing a diary extract, pretending to be a Roman soldier in Britain. </a:t>
            </a:r>
          </a:p>
          <a:p>
            <a:pPr algn="ctr"/>
            <a:r>
              <a:rPr lang="en-GB" sz="2800" b="1" dirty="0"/>
              <a:t>We are going to need all the skills we have learnt this week.</a:t>
            </a:r>
          </a:p>
        </p:txBody>
      </p:sp>
      <p:sp>
        <p:nvSpPr>
          <p:cNvPr id="3" name="TextBox 2">
            <a:extLst>
              <a:ext uri="{FF2B5EF4-FFF2-40B4-BE49-F238E27FC236}">
                <a16:creationId xmlns:a16="http://schemas.microsoft.com/office/drawing/2014/main" id="{1D03A914-D0CE-4905-95E2-6FC9EC43CA62}"/>
              </a:ext>
            </a:extLst>
          </p:cNvPr>
          <p:cNvSpPr txBox="1"/>
          <p:nvPr/>
        </p:nvSpPr>
        <p:spPr>
          <a:xfrm>
            <a:off x="1162050" y="2305050"/>
            <a:ext cx="10267950" cy="3416320"/>
          </a:xfrm>
          <a:prstGeom prst="rect">
            <a:avLst/>
          </a:prstGeom>
          <a:noFill/>
        </p:spPr>
        <p:txBody>
          <a:bodyPr wrap="square" rtlCol="0">
            <a:spAutoFit/>
          </a:bodyPr>
          <a:lstStyle/>
          <a:p>
            <a:r>
              <a:rPr lang="en-GB" sz="2400" dirty="0"/>
              <a:t>We will need to remember to include:</a:t>
            </a:r>
          </a:p>
          <a:p>
            <a:pPr marL="342900" indent="-342900">
              <a:buFont typeface="Arial" panose="020B0604020202020204" pitchFamily="34" charset="0"/>
              <a:buChar char="•"/>
            </a:pPr>
            <a:r>
              <a:rPr lang="en-GB" sz="2400" dirty="0"/>
              <a:t>Features of a diary</a:t>
            </a:r>
          </a:p>
          <a:p>
            <a:pPr marL="342900" indent="-342900">
              <a:buFont typeface="Arial" panose="020B0604020202020204" pitchFamily="34" charset="0"/>
              <a:buChar char="•"/>
            </a:pPr>
            <a:r>
              <a:rPr lang="en-GB" sz="2400" dirty="0"/>
              <a:t>Research of a Roman soldier in Britain</a:t>
            </a:r>
          </a:p>
          <a:p>
            <a:pPr marL="342900" indent="-342900">
              <a:buFont typeface="Arial" panose="020B0604020202020204" pitchFamily="34" charset="0"/>
              <a:buChar char="•"/>
            </a:pPr>
            <a:r>
              <a:rPr lang="en-GB" sz="2400" dirty="0"/>
              <a:t>Direct speech</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algn="ctr"/>
            <a:r>
              <a:rPr lang="en-GB" sz="2400" dirty="0">
                <a:solidFill>
                  <a:srgbClr val="C00000"/>
                </a:solidFill>
              </a:rPr>
              <a:t>To help us to remember all these things, today we are going to plan what we will include in our diary extract.</a:t>
            </a:r>
          </a:p>
        </p:txBody>
      </p:sp>
    </p:spTree>
    <p:extLst>
      <p:ext uri="{BB962C8B-B14F-4D97-AF65-F5344CB8AC3E}">
        <p14:creationId xmlns:p14="http://schemas.microsoft.com/office/powerpoint/2010/main" val="22139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A16E4-8E03-4517-89A0-A9C5FFB814C6}"/>
              </a:ext>
            </a:extLst>
          </p:cNvPr>
          <p:cNvPicPr>
            <a:picLocks noChangeAspect="1"/>
          </p:cNvPicPr>
          <p:nvPr/>
        </p:nvPicPr>
        <p:blipFill>
          <a:blip r:embed="rId2"/>
          <a:stretch>
            <a:fillRect/>
          </a:stretch>
        </p:blipFill>
        <p:spPr>
          <a:xfrm>
            <a:off x="1570341" y="1058145"/>
            <a:ext cx="9401175" cy="5743575"/>
          </a:xfrm>
          <a:prstGeom prst="rect">
            <a:avLst/>
          </a:prstGeom>
        </p:spPr>
      </p:pic>
      <p:sp>
        <p:nvSpPr>
          <p:cNvPr id="4" name="TextBox 3">
            <a:extLst>
              <a:ext uri="{FF2B5EF4-FFF2-40B4-BE49-F238E27FC236}">
                <a16:creationId xmlns:a16="http://schemas.microsoft.com/office/drawing/2014/main" id="{A6E7AD09-31E5-47F3-A2D0-5F65F717D1D4}"/>
              </a:ext>
            </a:extLst>
          </p:cNvPr>
          <p:cNvSpPr txBox="1"/>
          <p:nvPr/>
        </p:nvSpPr>
        <p:spPr>
          <a:xfrm>
            <a:off x="477078" y="350259"/>
            <a:ext cx="11449878" cy="707886"/>
          </a:xfrm>
          <a:prstGeom prst="rect">
            <a:avLst/>
          </a:prstGeom>
          <a:noFill/>
        </p:spPr>
        <p:txBody>
          <a:bodyPr wrap="square" rtlCol="0">
            <a:spAutoFit/>
          </a:bodyPr>
          <a:lstStyle/>
          <a:p>
            <a:pPr algn="ctr"/>
            <a:r>
              <a:rPr lang="en-GB" sz="2000" dirty="0">
                <a:solidFill>
                  <a:srgbClr val="C00000"/>
                </a:solidFill>
              </a:rPr>
              <a:t>Task: Using your research from yesterday, complete this plan for your diary extract.</a:t>
            </a:r>
          </a:p>
          <a:p>
            <a:pPr algn="ctr"/>
            <a:r>
              <a:rPr lang="en-GB" sz="2000" dirty="0">
                <a:solidFill>
                  <a:srgbClr val="C00000"/>
                </a:solidFill>
              </a:rPr>
              <a:t>Remember that </a:t>
            </a:r>
            <a:r>
              <a:rPr lang="en-GB" sz="2000" b="1" u="sng" dirty="0">
                <a:solidFill>
                  <a:srgbClr val="C00000"/>
                </a:solidFill>
              </a:rPr>
              <a:t>YOU</a:t>
            </a:r>
            <a:r>
              <a:rPr lang="en-GB" sz="2000" dirty="0">
                <a:solidFill>
                  <a:srgbClr val="C00000"/>
                </a:solidFill>
              </a:rPr>
              <a:t> are the Roman soldier!</a:t>
            </a:r>
          </a:p>
        </p:txBody>
      </p:sp>
    </p:spTree>
    <p:extLst>
      <p:ext uri="{BB962C8B-B14F-4D97-AF65-F5344CB8AC3E}">
        <p14:creationId xmlns:p14="http://schemas.microsoft.com/office/powerpoint/2010/main" val="25238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AB35C1-5A07-45D2-9B51-3E605FC5FB0C}"/>
              </a:ext>
            </a:extLst>
          </p:cNvPr>
          <p:cNvPicPr>
            <a:picLocks noChangeAspect="1"/>
          </p:cNvPicPr>
          <p:nvPr/>
        </p:nvPicPr>
        <p:blipFill>
          <a:blip r:embed="rId2"/>
          <a:stretch>
            <a:fillRect/>
          </a:stretch>
        </p:blipFill>
        <p:spPr>
          <a:xfrm>
            <a:off x="300037" y="114300"/>
            <a:ext cx="5876925" cy="6743700"/>
          </a:xfrm>
          <a:prstGeom prst="rect">
            <a:avLst/>
          </a:prstGeom>
        </p:spPr>
      </p:pic>
      <p:pic>
        <p:nvPicPr>
          <p:cNvPr id="6" name="Picture 5">
            <a:extLst>
              <a:ext uri="{FF2B5EF4-FFF2-40B4-BE49-F238E27FC236}">
                <a16:creationId xmlns:a16="http://schemas.microsoft.com/office/drawing/2014/main" id="{802D7035-B9BA-4A0A-AAF9-BED9FF28B4F6}"/>
              </a:ext>
            </a:extLst>
          </p:cNvPr>
          <p:cNvPicPr>
            <a:picLocks noChangeAspect="1"/>
          </p:cNvPicPr>
          <p:nvPr/>
        </p:nvPicPr>
        <p:blipFill>
          <a:blip r:embed="rId3"/>
          <a:stretch>
            <a:fillRect/>
          </a:stretch>
        </p:blipFill>
        <p:spPr>
          <a:xfrm>
            <a:off x="6324599" y="114300"/>
            <a:ext cx="5648325" cy="6115050"/>
          </a:xfrm>
          <a:prstGeom prst="rect">
            <a:avLst/>
          </a:prstGeom>
        </p:spPr>
      </p:pic>
      <p:sp>
        <p:nvSpPr>
          <p:cNvPr id="7" name="TextBox 6">
            <a:extLst>
              <a:ext uri="{FF2B5EF4-FFF2-40B4-BE49-F238E27FC236}">
                <a16:creationId xmlns:a16="http://schemas.microsoft.com/office/drawing/2014/main" id="{3827E3E5-1596-45A7-95CA-BA4FE9A0A173}"/>
              </a:ext>
            </a:extLst>
          </p:cNvPr>
          <p:cNvSpPr txBox="1"/>
          <p:nvPr/>
        </p:nvSpPr>
        <p:spPr>
          <a:xfrm>
            <a:off x="6324599" y="6448425"/>
            <a:ext cx="5567364" cy="369332"/>
          </a:xfrm>
          <a:prstGeom prst="rect">
            <a:avLst/>
          </a:prstGeom>
          <a:noFill/>
        </p:spPr>
        <p:txBody>
          <a:bodyPr wrap="square" rtlCol="0">
            <a:spAutoFit/>
          </a:bodyPr>
          <a:lstStyle/>
          <a:p>
            <a:pPr algn="ctr"/>
            <a:r>
              <a:rPr lang="en-GB" dirty="0">
                <a:solidFill>
                  <a:srgbClr val="FF0000"/>
                </a:solidFill>
              </a:rPr>
              <a:t>Here is some research that I did!</a:t>
            </a:r>
          </a:p>
        </p:txBody>
      </p:sp>
    </p:spTree>
    <p:extLst>
      <p:ext uri="{BB962C8B-B14F-4D97-AF65-F5344CB8AC3E}">
        <p14:creationId xmlns:p14="http://schemas.microsoft.com/office/powerpoint/2010/main" val="282349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1938992"/>
          </a:xfrm>
          <a:prstGeom prst="rect">
            <a:avLst/>
          </a:prstGeom>
          <a:noFill/>
        </p:spPr>
        <p:txBody>
          <a:bodyPr wrap="square" rtlCol="0">
            <a:spAutoFit/>
          </a:bodyPr>
          <a:lstStyle/>
          <a:p>
            <a:r>
              <a:rPr lang="en-GB" sz="3200" u="sng" dirty="0"/>
              <a:t>Reading - </a:t>
            </a:r>
          </a:p>
          <a:p>
            <a:r>
              <a:rPr lang="en-GB" sz="4400" u="sng" dirty="0"/>
              <a:t>I can use context to read unfamiliar words and discuss words that capture the reader’s imagination.</a:t>
            </a:r>
            <a:endParaRPr lang="en-GB" sz="3200" dirty="0"/>
          </a:p>
        </p:txBody>
      </p:sp>
      <p:sp>
        <p:nvSpPr>
          <p:cNvPr id="2" name="TextBox 1">
            <a:extLst>
              <a:ext uri="{FF2B5EF4-FFF2-40B4-BE49-F238E27FC236}">
                <a16:creationId xmlns:a16="http://schemas.microsoft.com/office/drawing/2014/main" id="{BBFA1069-CDBD-40FF-9FF4-BFE701229FF1}"/>
              </a:ext>
            </a:extLst>
          </p:cNvPr>
          <p:cNvSpPr txBox="1"/>
          <p:nvPr/>
        </p:nvSpPr>
        <p:spPr>
          <a:xfrm>
            <a:off x="535258" y="2553629"/>
            <a:ext cx="10816683" cy="1077218"/>
          </a:xfrm>
          <a:prstGeom prst="rect">
            <a:avLst/>
          </a:prstGeom>
          <a:noFill/>
        </p:spPr>
        <p:txBody>
          <a:bodyPr wrap="square" rtlCol="0">
            <a:spAutoFit/>
          </a:bodyPr>
          <a:lstStyle/>
          <a:p>
            <a:r>
              <a:rPr lang="en-GB" sz="3200" dirty="0"/>
              <a:t>Re-read the chapter to yourself. </a:t>
            </a:r>
          </a:p>
          <a:p>
            <a:r>
              <a:rPr lang="en-GB" sz="3200" dirty="0"/>
              <a:t>Pay attention to the highlighted parts. </a:t>
            </a:r>
          </a:p>
        </p:txBody>
      </p:sp>
    </p:spTree>
    <p:extLst>
      <p:ext uri="{BB962C8B-B14F-4D97-AF65-F5344CB8AC3E}">
        <p14:creationId xmlns:p14="http://schemas.microsoft.com/office/powerpoint/2010/main" val="3750192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615</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Year 3 Home School Provision Daily Pack-29/01/21</vt:lpstr>
      <vt:lpstr>Maths</vt:lpstr>
      <vt:lpstr>PowerPoint Presentation</vt:lpstr>
      <vt:lpstr>PowerPoint Presentation</vt:lpstr>
      <vt:lpstr>     English - To write a plan for a diary extract, from the point of view of     a Roman soldier.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To be able to paint a scene from a Roman myth  </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49</cp:revision>
  <dcterms:created xsi:type="dcterms:W3CDTF">2020-03-18T11:37:32Z</dcterms:created>
  <dcterms:modified xsi:type="dcterms:W3CDTF">2021-01-28T14:44:47Z</dcterms:modified>
</cp:coreProperties>
</file>