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0" r:id="rId6"/>
    <p:sldId id="259"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86" d="100"/>
          <a:sy n="86" d="100"/>
        </p:scale>
        <p:origin x="7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78077" y="-394487"/>
            <a:ext cx="9144000" cy="2387600"/>
          </a:xfrm>
        </p:spPr>
        <p:txBody>
          <a:bodyPr/>
          <a:lstStyle/>
          <a:p>
            <a:r>
              <a:rPr lang="en-GB" u="sng" dirty="0"/>
              <a:t>Year 3 Home School Provision Daily Pack</a:t>
            </a:r>
          </a:p>
        </p:txBody>
      </p:sp>
      <p:sp>
        <p:nvSpPr>
          <p:cNvPr id="6" name="Subtitle 5"/>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966" y="5710"/>
            <a:ext cx="12192000" cy="1200329"/>
          </a:xfrm>
          <a:prstGeom prst="rect">
            <a:avLst/>
          </a:prstGeom>
          <a:noFill/>
        </p:spPr>
        <p:txBody>
          <a:bodyPr wrap="square" rtlCol="0">
            <a:spAutoFit/>
          </a:bodyPr>
          <a:lstStyle/>
          <a:p>
            <a:r>
              <a:rPr lang="en-GB" sz="2400" u="sng" dirty="0"/>
              <a:t>Maths:</a:t>
            </a:r>
          </a:p>
          <a:p>
            <a:r>
              <a:rPr lang="en-GB" sz="2400" dirty="0"/>
              <a:t>To use formal written methods to multiply TU x U and solve word problems</a:t>
            </a:r>
          </a:p>
          <a:p>
            <a:endParaRPr lang="en-GB" sz="2400" dirty="0"/>
          </a:p>
        </p:txBody>
      </p:sp>
      <p:pic>
        <p:nvPicPr>
          <p:cNvPr id="4" name="Picture 3"/>
          <p:cNvPicPr>
            <a:picLocks noChangeAspect="1"/>
          </p:cNvPicPr>
          <p:nvPr/>
        </p:nvPicPr>
        <p:blipFill>
          <a:blip r:embed="rId2"/>
          <a:stretch>
            <a:fillRect/>
          </a:stretch>
        </p:blipFill>
        <p:spPr>
          <a:xfrm>
            <a:off x="131967" y="899651"/>
            <a:ext cx="8392876" cy="2639961"/>
          </a:xfrm>
          <a:prstGeom prst="rect">
            <a:avLst/>
          </a:prstGeom>
        </p:spPr>
      </p:pic>
      <p:pic>
        <p:nvPicPr>
          <p:cNvPr id="6" name="Picture 5"/>
          <p:cNvPicPr>
            <a:picLocks noChangeAspect="1"/>
          </p:cNvPicPr>
          <p:nvPr/>
        </p:nvPicPr>
        <p:blipFill>
          <a:blip r:embed="rId3"/>
          <a:stretch>
            <a:fillRect/>
          </a:stretch>
        </p:blipFill>
        <p:spPr>
          <a:xfrm>
            <a:off x="131966" y="3711984"/>
            <a:ext cx="8992153" cy="1553190"/>
          </a:xfrm>
          <a:prstGeom prst="rect">
            <a:avLst/>
          </a:prstGeom>
        </p:spPr>
      </p:pic>
      <p:sp>
        <p:nvSpPr>
          <p:cNvPr id="7" name="TextBox 6"/>
          <p:cNvSpPr txBox="1"/>
          <p:nvPr/>
        </p:nvSpPr>
        <p:spPr>
          <a:xfrm>
            <a:off x="9664893" y="477235"/>
            <a:ext cx="2527107" cy="6124754"/>
          </a:xfrm>
          <a:prstGeom prst="rect">
            <a:avLst/>
          </a:prstGeom>
          <a:noFill/>
        </p:spPr>
        <p:txBody>
          <a:bodyPr wrap="square" rtlCol="0">
            <a:spAutoFit/>
          </a:bodyPr>
          <a:lstStyle/>
          <a:p>
            <a:r>
              <a:rPr lang="en-GB" sz="2800" dirty="0"/>
              <a:t>1/2/3* - your children know what star they were working on in school. However, use whichever star you feel your child is comfortable with!  Level of challenge increases from 1* - 3*.</a:t>
            </a:r>
          </a:p>
        </p:txBody>
      </p:sp>
    </p:spTree>
    <p:extLst>
      <p:ext uri="{BB962C8B-B14F-4D97-AF65-F5344CB8AC3E}">
        <p14:creationId xmlns:p14="http://schemas.microsoft.com/office/powerpoint/2010/main" val="364322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0527" y="241774"/>
            <a:ext cx="4607949" cy="6616226"/>
          </a:xfrm>
          <a:prstGeom prst="rect">
            <a:avLst/>
          </a:prstGeom>
        </p:spPr>
      </p:pic>
      <p:sp>
        <p:nvSpPr>
          <p:cNvPr id="3" name="TextBox 2"/>
          <p:cNvSpPr txBox="1"/>
          <p:nvPr/>
        </p:nvSpPr>
        <p:spPr>
          <a:xfrm>
            <a:off x="324618" y="241774"/>
            <a:ext cx="825909" cy="369332"/>
          </a:xfrm>
          <a:prstGeom prst="rect">
            <a:avLst/>
          </a:prstGeom>
          <a:noFill/>
        </p:spPr>
        <p:txBody>
          <a:bodyPr wrap="square" rtlCol="0">
            <a:spAutoFit/>
          </a:bodyPr>
          <a:lstStyle/>
          <a:p>
            <a:r>
              <a:rPr lang="en-GB" dirty="0"/>
              <a:t>1*/2*</a:t>
            </a:r>
          </a:p>
        </p:txBody>
      </p:sp>
      <p:sp>
        <p:nvSpPr>
          <p:cNvPr id="4" name="TextBox 3"/>
          <p:cNvSpPr txBox="1"/>
          <p:nvPr/>
        </p:nvSpPr>
        <p:spPr>
          <a:xfrm>
            <a:off x="6163288" y="241774"/>
            <a:ext cx="825909" cy="369332"/>
          </a:xfrm>
          <a:prstGeom prst="rect">
            <a:avLst/>
          </a:prstGeom>
          <a:noFill/>
        </p:spPr>
        <p:txBody>
          <a:bodyPr wrap="square" rtlCol="0">
            <a:spAutoFit/>
          </a:bodyPr>
          <a:lstStyle/>
          <a:p>
            <a:r>
              <a:rPr lang="en-GB" dirty="0"/>
              <a:t>2*/3*</a:t>
            </a:r>
          </a:p>
        </p:txBody>
      </p:sp>
      <p:pic>
        <p:nvPicPr>
          <p:cNvPr id="5" name="Picture 4"/>
          <p:cNvPicPr>
            <a:picLocks noChangeAspect="1"/>
          </p:cNvPicPr>
          <p:nvPr/>
        </p:nvPicPr>
        <p:blipFill>
          <a:blip r:embed="rId3"/>
          <a:stretch>
            <a:fillRect/>
          </a:stretch>
        </p:blipFill>
        <p:spPr>
          <a:xfrm>
            <a:off x="6989197" y="241774"/>
            <a:ext cx="4605771" cy="6616226"/>
          </a:xfrm>
          <a:prstGeom prst="rect">
            <a:avLst/>
          </a:prstGeom>
        </p:spPr>
      </p:pic>
    </p:spTree>
    <p:extLst>
      <p:ext uri="{BB962C8B-B14F-4D97-AF65-F5344CB8AC3E}">
        <p14:creationId xmlns:p14="http://schemas.microsoft.com/office/powerpoint/2010/main" val="69645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18A08E6-C79D-4046-92E0-5BA6A2BA357F}"/>
              </a:ext>
            </a:extLst>
          </p:cNvPr>
          <p:cNvPicPr>
            <a:picLocks noChangeAspect="1"/>
          </p:cNvPicPr>
          <p:nvPr/>
        </p:nvPicPr>
        <p:blipFill rotWithShape="1">
          <a:blip r:embed="rId2"/>
          <a:srcRect b="1448"/>
          <a:stretch/>
        </p:blipFill>
        <p:spPr>
          <a:xfrm>
            <a:off x="4038599" y="10"/>
            <a:ext cx="8160026" cy="6875809"/>
          </a:xfrm>
          <a:prstGeom prst="rect">
            <a:avLst/>
          </a:prstGeom>
        </p:spPr>
      </p:pic>
      <p:sp>
        <p:nvSpPr>
          <p:cNvPr id="17" name="Freeform: Shape 1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English</a:t>
            </a:r>
          </a:p>
        </p:txBody>
      </p:sp>
    </p:spTree>
    <p:extLst>
      <p:ext uri="{BB962C8B-B14F-4D97-AF65-F5344CB8AC3E}">
        <p14:creationId xmlns:p14="http://schemas.microsoft.com/office/powerpoint/2010/main" val="118231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4100">
                <a:solidFill>
                  <a:srgbClr val="FFFFFF"/>
                </a:solidFill>
              </a:rPr>
              <a:t>For the next two days, you are going to find as many facts as you can about… the Colosseum!</a:t>
            </a:r>
          </a:p>
        </p:txBody>
      </p:sp>
      <p:pic>
        <p:nvPicPr>
          <p:cNvPr id="5" name="Picture 4">
            <a:extLst>
              <a:ext uri="{FF2B5EF4-FFF2-40B4-BE49-F238E27FC236}">
                <a16:creationId xmlns:a16="http://schemas.microsoft.com/office/drawing/2014/main" id="{682D5B35-F1CE-482E-9142-95E24EBFABE4}"/>
              </a:ext>
            </a:extLst>
          </p:cNvPr>
          <p:cNvPicPr>
            <a:picLocks noChangeAspect="1"/>
          </p:cNvPicPr>
          <p:nvPr/>
        </p:nvPicPr>
        <p:blipFill rotWithShape="1">
          <a:blip r:embed="rId2"/>
          <a:srcRect l="21364" r="20227" b="2"/>
          <a:stretch/>
        </p:blipFill>
        <p:spPr>
          <a:xfrm>
            <a:off x="6553199" y="457200"/>
            <a:ext cx="5181602" cy="5943600"/>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E54CED-8DBF-4F54-8036-73DB121C8EBD}"/>
              </a:ext>
            </a:extLst>
          </p:cNvPr>
          <p:cNvPicPr>
            <a:picLocks noChangeAspect="1"/>
          </p:cNvPicPr>
          <p:nvPr/>
        </p:nvPicPr>
        <p:blipFill>
          <a:blip r:embed="rId2"/>
          <a:stretch>
            <a:fillRect/>
          </a:stretch>
        </p:blipFill>
        <p:spPr>
          <a:xfrm>
            <a:off x="1884009" y="0"/>
            <a:ext cx="7472634" cy="6370420"/>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89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3613355" cy="461665"/>
          </a:xfrm>
          <a:prstGeom prst="rect">
            <a:avLst/>
          </a:prstGeom>
          <a:noFill/>
        </p:spPr>
        <p:txBody>
          <a:bodyPr wrap="square" rtlCol="0">
            <a:spAutoFit/>
          </a:bodyPr>
          <a:lstStyle/>
          <a:p>
            <a:r>
              <a:rPr lang="en-GB" sz="2400" u="sng" dirty="0"/>
              <a:t>Reading for today: </a:t>
            </a:r>
          </a:p>
        </p:txBody>
      </p:sp>
      <p:pic>
        <p:nvPicPr>
          <p:cNvPr id="3" name="Picture 2">
            <a:extLst>
              <a:ext uri="{FF2B5EF4-FFF2-40B4-BE49-F238E27FC236}">
                <a16:creationId xmlns:a16="http://schemas.microsoft.com/office/drawing/2014/main" id="{6B76D69F-6B8D-44C7-8DFD-F8F2A27DF06D}"/>
              </a:ext>
            </a:extLst>
          </p:cNvPr>
          <p:cNvPicPr>
            <a:picLocks noChangeAspect="1"/>
          </p:cNvPicPr>
          <p:nvPr/>
        </p:nvPicPr>
        <p:blipFill>
          <a:blip r:embed="rId2"/>
          <a:stretch>
            <a:fillRect/>
          </a:stretch>
        </p:blipFill>
        <p:spPr>
          <a:xfrm>
            <a:off x="49315" y="437475"/>
            <a:ext cx="6046685" cy="2965989"/>
          </a:xfrm>
          <a:prstGeom prst="rect">
            <a:avLst/>
          </a:prstGeom>
        </p:spPr>
      </p:pic>
      <p:pic>
        <p:nvPicPr>
          <p:cNvPr id="6" name="Picture 5">
            <a:extLst>
              <a:ext uri="{FF2B5EF4-FFF2-40B4-BE49-F238E27FC236}">
                <a16:creationId xmlns:a16="http://schemas.microsoft.com/office/drawing/2014/main" id="{71E0D1F7-0333-4ACC-B113-980C2F7F66F6}"/>
              </a:ext>
            </a:extLst>
          </p:cNvPr>
          <p:cNvPicPr>
            <a:picLocks noChangeAspect="1"/>
          </p:cNvPicPr>
          <p:nvPr/>
        </p:nvPicPr>
        <p:blipFill>
          <a:blip r:embed="rId3"/>
          <a:stretch>
            <a:fillRect/>
          </a:stretch>
        </p:blipFill>
        <p:spPr>
          <a:xfrm>
            <a:off x="49315" y="3321168"/>
            <a:ext cx="6096000" cy="3343236"/>
          </a:xfrm>
          <a:prstGeom prst="rect">
            <a:avLst/>
          </a:prstGeom>
        </p:spPr>
      </p:pic>
      <p:pic>
        <p:nvPicPr>
          <p:cNvPr id="8" name="Picture 7">
            <a:extLst>
              <a:ext uri="{FF2B5EF4-FFF2-40B4-BE49-F238E27FC236}">
                <a16:creationId xmlns:a16="http://schemas.microsoft.com/office/drawing/2014/main" id="{0AEA1581-7E79-4688-AE00-C3CC8B7190DF}"/>
              </a:ext>
            </a:extLst>
          </p:cNvPr>
          <p:cNvPicPr>
            <a:picLocks noChangeAspect="1"/>
          </p:cNvPicPr>
          <p:nvPr/>
        </p:nvPicPr>
        <p:blipFill>
          <a:blip r:embed="rId4"/>
          <a:stretch>
            <a:fillRect/>
          </a:stretch>
        </p:blipFill>
        <p:spPr>
          <a:xfrm>
            <a:off x="6145315" y="461664"/>
            <a:ext cx="6046220" cy="1924919"/>
          </a:xfrm>
          <a:prstGeom prst="rect">
            <a:avLst/>
          </a:prstGeom>
        </p:spPr>
      </p:pic>
      <p:pic>
        <p:nvPicPr>
          <p:cNvPr id="10" name="Picture 9">
            <a:extLst>
              <a:ext uri="{FF2B5EF4-FFF2-40B4-BE49-F238E27FC236}">
                <a16:creationId xmlns:a16="http://schemas.microsoft.com/office/drawing/2014/main" id="{A1FBE933-DA0F-404A-A4B7-0265158DE457}"/>
              </a:ext>
            </a:extLst>
          </p:cNvPr>
          <p:cNvPicPr>
            <a:picLocks noChangeAspect="1"/>
          </p:cNvPicPr>
          <p:nvPr/>
        </p:nvPicPr>
        <p:blipFill>
          <a:blip r:embed="rId5"/>
          <a:stretch>
            <a:fillRect/>
          </a:stretch>
        </p:blipFill>
        <p:spPr>
          <a:xfrm>
            <a:off x="6145315" y="2386582"/>
            <a:ext cx="5921936" cy="2011681"/>
          </a:xfrm>
          <a:prstGeom prst="rect">
            <a:avLst/>
          </a:prstGeom>
        </p:spPr>
      </p:pic>
    </p:spTree>
    <p:extLst>
      <p:ext uri="{BB962C8B-B14F-4D97-AF65-F5344CB8AC3E}">
        <p14:creationId xmlns:p14="http://schemas.microsoft.com/office/powerpoint/2010/main" val="89679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83CCF-C24D-4AFF-AE5A-1AAC2728F240}"/>
              </a:ext>
            </a:extLst>
          </p:cNvPr>
          <p:cNvSpPr>
            <a:spLocks noGrp="1"/>
          </p:cNvSpPr>
          <p:nvPr>
            <p:ph sz="half" idx="1"/>
          </p:nvPr>
        </p:nvSpPr>
        <p:spPr>
          <a:xfrm>
            <a:off x="6848856" y="196405"/>
            <a:ext cx="4771644" cy="3936683"/>
          </a:xfrm>
        </p:spPr>
        <p:txBody>
          <a:bodyPr>
            <a:normAutofit/>
          </a:bodyPr>
          <a:lstStyle/>
          <a:p>
            <a:r>
              <a:rPr lang="en-GB" dirty="0"/>
              <a:t>Read the Text about Mother Teresa and try to answer the questions. Class 3W, Mother Teresa is your Courageous Advocate for this term. </a:t>
            </a:r>
          </a:p>
        </p:txBody>
      </p:sp>
      <p:pic>
        <p:nvPicPr>
          <p:cNvPr id="6" name="Picture 5">
            <a:extLst>
              <a:ext uri="{FF2B5EF4-FFF2-40B4-BE49-F238E27FC236}">
                <a16:creationId xmlns:a16="http://schemas.microsoft.com/office/drawing/2014/main" id="{A6037365-6944-47DC-BC33-FB15BA08F722}"/>
              </a:ext>
            </a:extLst>
          </p:cNvPr>
          <p:cNvPicPr>
            <a:picLocks noChangeAspect="1"/>
          </p:cNvPicPr>
          <p:nvPr/>
        </p:nvPicPr>
        <p:blipFill>
          <a:blip r:embed="rId2"/>
          <a:stretch>
            <a:fillRect/>
          </a:stretch>
        </p:blipFill>
        <p:spPr>
          <a:xfrm>
            <a:off x="192296" y="0"/>
            <a:ext cx="6412448" cy="6858000"/>
          </a:xfrm>
          <a:prstGeom prst="rect">
            <a:avLst/>
          </a:prstGeom>
        </p:spPr>
      </p:pic>
    </p:spTree>
    <p:extLst>
      <p:ext uri="{BB962C8B-B14F-4D97-AF65-F5344CB8AC3E}">
        <p14:creationId xmlns:p14="http://schemas.microsoft.com/office/powerpoint/2010/main" val="322599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14792" y="123344"/>
            <a:ext cx="6277208" cy="6734656"/>
          </a:xfrm>
          <a:prstGeom prst="rect">
            <a:avLst/>
          </a:prstGeom>
        </p:spPr>
      </p:pic>
      <p:sp>
        <p:nvSpPr>
          <p:cNvPr id="6" name="TextBox 5"/>
          <p:cNvSpPr txBox="1"/>
          <p:nvPr/>
        </p:nvSpPr>
        <p:spPr>
          <a:xfrm>
            <a:off x="0" y="-11567"/>
            <a:ext cx="2668249" cy="461665"/>
          </a:xfrm>
          <a:prstGeom prst="rect">
            <a:avLst/>
          </a:prstGeom>
          <a:noFill/>
        </p:spPr>
        <p:txBody>
          <a:bodyPr wrap="square" rtlCol="0">
            <a:spAutoFit/>
          </a:bodyPr>
          <a:lstStyle/>
          <a:p>
            <a:r>
              <a:rPr lang="en-GB" sz="2400" u="sng" dirty="0"/>
              <a:t>PSHE</a:t>
            </a:r>
          </a:p>
        </p:txBody>
      </p:sp>
      <p:sp>
        <p:nvSpPr>
          <p:cNvPr id="7" name="TextBox 6"/>
          <p:cNvSpPr txBox="1"/>
          <p:nvPr/>
        </p:nvSpPr>
        <p:spPr>
          <a:xfrm>
            <a:off x="0" y="360550"/>
            <a:ext cx="5914792" cy="6740307"/>
          </a:xfrm>
          <a:prstGeom prst="rect">
            <a:avLst/>
          </a:prstGeom>
          <a:noFill/>
        </p:spPr>
        <p:txBody>
          <a:bodyPr wrap="square" rtlCol="0">
            <a:spAutoFit/>
          </a:bodyPr>
          <a:lstStyle/>
          <a:p>
            <a:r>
              <a:rPr lang="en-GB" dirty="0"/>
              <a:t>We know school is very different at the minute, some of us are there and some of us are not. It’s okay to be worried, sad or happy about school but you need to talk about your feelings. </a:t>
            </a:r>
          </a:p>
          <a:p>
            <a:r>
              <a:rPr lang="en-GB" dirty="0"/>
              <a:t>We are going to make a toolbox to help you get through this change. Your toolbox will be different to everyone else’s and that’s okay! It will be as unique as you are! </a:t>
            </a:r>
          </a:p>
          <a:p>
            <a:endParaRPr lang="en-GB" dirty="0"/>
          </a:p>
          <a:p>
            <a:r>
              <a:rPr lang="en-GB" dirty="0"/>
              <a:t>Your toolbox can be a decorated cardboard box from the recycling or it could be your lunchbox or even put it in an empty pillowcase! Your toolbox needs to be filled with things to help you. </a:t>
            </a:r>
          </a:p>
          <a:p>
            <a:endParaRPr lang="en-GB" dirty="0"/>
          </a:p>
          <a:p>
            <a:r>
              <a:rPr lang="en-GB" dirty="0"/>
              <a:t>Your class teacher will talk you through this activity and might even share their toolbox with you! </a:t>
            </a:r>
          </a:p>
          <a:p>
            <a:r>
              <a:rPr lang="en-GB" u="sng" dirty="0"/>
              <a:t>You will need:</a:t>
            </a:r>
          </a:p>
          <a:p>
            <a:r>
              <a:rPr lang="en-GB" dirty="0"/>
              <a:t>Something that reminds you of a good time</a:t>
            </a:r>
          </a:p>
          <a:p>
            <a:r>
              <a:rPr lang="en-GB" dirty="0"/>
              <a:t>Something that will make you feel better </a:t>
            </a:r>
          </a:p>
          <a:p>
            <a:r>
              <a:rPr lang="en-GB" dirty="0"/>
              <a:t>Photo of someone you miss/can’t wait to see</a:t>
            </a:r>
          </a:p>
          <a:p>
            <a:r>
              <a:rPr lang="en-GB" dirty="0"/>
              <a:t>A drawing of you being happy </a:t>
            </a:r>
          </a:p>
          <a:p>
            <a:r>
              <a:rPr lang="en-GB" dirty="0"/>
              <a:t>Something/list of activities that makes you relax</a:t>
            </a:r>
          </a:p>
          <a:p>
            <a:r>
              <a:rPr lang="en-GB" dirty="0"/>
              <a:t>A favourite toy/teddy </a:t>
            </a:r>
          </a:p>
          <a:p>
            <a:r>
              <a:rPr lang="en-GB" dirty="0"/>
              <a:t>Your favourite DVD</a:t>
            </a:r>
          </a:p>
          <a:p>
            <a:endParaRPr lang="en-GB" dirty="0"/>
          </a:p>
        </p:txBody>
      </p:sp>
      <p:sp>
        <p:nvSpPr>
          <p:cNvPr id="8" name="TextBox 7"/>
          <p:cNvSpPr txBox="1"/>
          <p:nvPr/>
        </p:nvSpPr>
        <p:spPr>
          <a:xfrm>
            <a:off x="6474542" y="2992039"/>
            <a:ext cx="2389239" cy="1477328"/>
          </a:xfrm>
          <a:prstGeom prst="rect">
            <a:avLst/>
          </a:prstGeom>
          <a:noFill/>
        </p:spPr>
        <p:txBody>
          <a:bodyPr wrap="square" rtlCol="0">
            <a:spAutoFit/>
          </a:bodyPr>
          <a:lstStyle/>
          <a:p>
            <a:r>
              <a:rPr lang="en-GB" dirty="0">
                <a:solidFill>
                  <a:srgbClr val="FF0000"/>
                </a:solidFill>
              </a:rPr>
              <a:t>If you haven’t got the object at home you can write a note to go in your toolbox or draw a picture of it!</a:t>
            </a:r>
          </a:p>
        </p:txBody>
      </p:sp>
    </p:spTree>
    <p:extLst>
      <p:ext uri="{BB962C8B-B14F-4D97-AF65-F5344CB8AC3E}">
        <p14:creationId xmlns:p14="http://schemas.microsoft.com/office/powerpoint/2010/main" val="2361545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445</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Year 3 Home School Provision Daily Pack</vt:lpstr>
      <vt:lpstr>PowerPoint Presentation</vt:lpstr>
      <vt:lpstr>PowerPoint Presentation</vt:lpstr>
      <vt:lpstr>English</vt:lpstr>
      <vt:lpstr>For the next two days, you are going to find as many facts as you can about… the Colosseum!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Butler, Andrew</cp:lastModifiedBy>
  <cp:revision>4</cp:revision>
  <dcterms:created xsi:type="dcterms:W3CDTF">2021-01-05T15:17:32Z</dcterms:created>
  <dcterms:modified xsi:type="dcterms:W3CDTF">2021-01-05T15:40:37Z</dcterms:modified>
</cp:coreProperties>
</file>