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D7B8-4BE3-4BEC-8A97-DE0D6256B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356B2-BEFA-499B-8671-08AB6C5D8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72FAA-E320-4D29-9014-FD05051C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0078-A134-482D-A526-FC655A7E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6A811-7E23-4BE5-ABBF-75038F7C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3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3E36-34EC-4F96-BFBE-263BB87D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13F5B-165D-42F0-8843-FFC7E8BCC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57302-33BD-403B-BAB5-64130D6D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8631C-6498-4C4F-B367-EF0CFC7D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96BFA-D6A2-4D3F-A71D-108D5F2E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42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9395E-0717-48AC-8258-E587606F2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CA64C-53A1-4193-88CB-72549E35B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92272-C3FD-4BCB-AE5C-587EE466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A1E72-0DA2-4F7A-83FE-55C3E434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1C5FF-8740-4D19-A52B-CCC24C50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B2184-D0CF-49E1-93CD-A39E91E9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4244-9DF1-43B8-A0C8-02D0856EC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1545-E800-47E2-B529-B4190ECC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1621-0E8E-4A3B-94B8-271B6A99B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50D85-9D55-42E5-A082-D8B9F112D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4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1EA3-4D12-46C7-B9D1-678654EA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C9F1A-E774-40F2-A385-11AA3B4AB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75984-FECB-4AA7-B42C-11421BFB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72D4-D351-4CC8-A318-809D63F6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229DB-2DAA-4104-80E2-D7A8523C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4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31FF-F4EE-47A2-875D-4420A80A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05D59-1B41-4CB9-9047-229E0E166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ACD22-5DD0-47D8-9623-44E113BF8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FF96D-665B-4E03-8D1C-7F1C84A6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B029A-33B2-4764-A0FE-720FACF2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D6784-6E38-4765-B906-E31F3100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A5CD7-3109-4DDB-9774-25A8F74D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0B154-ACFD-4505-81A7-F9F0CF654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F3F1F-51AE-47BF-A18E-0C858A2C9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D09D0-AA6E-44FF-B44C-D0640F9EE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D662D-6E94-4A9D-931A-271361B05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550BFB-9A5E-45A2-B4FD-C614C694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3277A-4073-47EF-890F-7E72FC6E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89A55-AB8C-4699-874E-CACBFCF4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1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07CA-644D-49F0-ABDD-FBF1AC58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32ED6-F260-43D9-9A62-D840D278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FB565-4EFB-42BF-9B92-C58D77E4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250D7-6242-4554-B47B-C070CB9C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3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CB3D5-C709-4D84-A49F-A1E6E3A7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CBD098-F904-4F06-8641-0AC1A32B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54FDD-AB8A-4F24-BA21-CAB20336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18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0DC8-E3FE-463D-A3B5-95F542F4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2180-0DDC-4367-841E-7D074375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BC375-02CC-474C-90CE-488E88B96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E85DB-8866-4A51-B87D-B77A1735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0749C-7696-4759-9156-A458D88C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9F677-E2B9-4DAD-BF44-005A2A40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43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CBCF-8A0E-48CD-9E5C-F1BEB32A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D5AD3-0824-4C22-904B-78DADEE77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58894-E09A-4B74-9061-F68966FB4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25FB5-8CD1-4526-825E-3473A4EC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304CB-8F10-436D-8602-09FB03B1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C7766-9025-4E32-9B8D-25FA2B05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8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9468D-C388-4BD6-8262-EFC774B0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3835E-E896-42E5-9D7A-C2468217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726C-C6C2-4DBE-A9D5-871B66968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00EB-FF5E-411D-9858-3992EF79755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9334-EEF2-46FF-98D7-1B10E6B4C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D22D8-5780-4545-8E38-88E26B1A1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839F-5945-4FC0-A2CF-2078F4889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57B25D-0935-4466-9E4D-85A2E2408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684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B61811-3452-4D33-AE1C-7F2C7071B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103120"/>
            <a:ext cx="1219200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3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jones9, max</dc:creator>
  <cp:lastModifiedBy>jones9, max</cp:lastModifiedBy>
  <cp:revision>2</cp:revision>
  <dcterms:created xsi:type="dcterms:W3CDTF">2021-01-27T15:01:23Z</dcterms:created>
  <dcterms:modified xsi:type="dcterms:W3CDTF">2021-01-27T15:28:15Z</dcterms:modified>
</cp:coreProperties>
</file>