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97725-7AA3-43C2-8910-7A961FD223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CFD601-45C4-419F-9EA2-716A4AEC4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3F30E-A1A2-45A3-AEFE-254F8361B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C7321-47EA-4E34-B37F-7EB983F15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EE588-531A-42AE-864E-55C1637BD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20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FA73-3E72-4A40-A2CC-6D3B0567D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4445C0-64D5-4608-ACFB-AAE8AEA16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138560-3C6B-4A56-B429-EC0A04785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6BE77-1681-4C31-A853-BAE200CBBE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28D8B-3B26-4070-8BB2-803DEB710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681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128B7D-5E51-4A47-8650-090B1FAB3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DC113C-657A-4F7C-903C-000277871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9624E-1C96-4E2E-81D5-888C325D9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42DA2-3C97-48EA-9DB8-D8636E1B4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EC8BA-B194-4227-B709-871CE46CD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713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D1088-B2C1-4703-99A8-41C592270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9FB79-8166-46DA-B559-CC705F68CB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FB206D-4757-4EDE-86EC-DF2B279FA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17A75-189A-4956-8D0E-BFDD4B0E3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F68299-F877-47ED-8DF1-995B2186F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5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099A7-9E62-495D-B88C-3EE8A21F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5D0AA-F09A-46FC-8AAB-C8F776B93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BC3284-2C03-4E56-B0D9-1F11629DB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4C2A35-FF7B-4997-8B2E-55DD4FF15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9E8C0-EEA4-45DE-A43F-D6C40F5D6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30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9214A-FEBB-4148-92CD-35DE2A62E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F7FB7-E07C-4AA4-BD04-3FA2E4F4B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ED92D8-11A1-4E9C-8A9C-73C5F3FFA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B24880-61E8-492B-BB01-6B8176765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64F25F-27C6-456D-805A-F6DF515FB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0394E4-4D27-4E71-B4D4-19642A59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7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6999E-95E9-44F0-9E08-47FE2621C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4D2F55-57C6-4C45-9E16-3949E0C44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A510DF-99BC-475C-AD15-D952F61FD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229E3D-F069-435E-B90E-B7F5442767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0C2FFE-3BE9-49F2-968A-DB7A5DD45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B4369B-2B3A-496F-9DEC-7F64578E1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5D6A1E-2051-4CF9-859E-7BC6FBC2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952D9D-8C9A-4499-ACC9-BBAC0D86E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56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5C7F6-2C12-4F7D-B914-3C37ABC06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058EF7-C51B-4AA8-95DC-A52CC79F6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E78BD4-34E1-42D4-9E85-5B88F0FCE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68158A-F3E7-4DC2-B5A5-233B3274E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066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A1A1C5-114B-4DFE-8B3C-E53376A8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D58DB8-FC25-41F6-B371-8BED4496E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8FB7C0-0E4F-46A2-BFD6-41C11897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5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C2450-F5B6-4B71-B124-416FA8430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4ACED-1D9B-4EAD-9D75-A5A68CB88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189E59-3AEA-4A06-8B82-4A7FD4FFF0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473509-9D66-4991-9086-5987B3BF5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ECBB95-701D-4A2D-A3E1-3BED25EA2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A199DB-06FA-4484-B544-0B297DDBB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8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3DCA6-AA8D-4ADF-9791-2DFB52338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3EBD2-599C-4EFC-91B6-5DD36662B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FEA1E5-B57F-4218-B33E-3FB7D920A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083854-FAA5-476D-9019-407BA1B40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42C50-4716-4F8E-9DC2-7B0AC63C0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0A927-2134-4B67-8B0F-B6F00C936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293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37677-9C49-4582-998E-6A6023C81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F97503-8779-4519-8862-3815675079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FAC31-6ADE-430E-9224-7A9708BAE0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1659E-9449-4382-948B-5889F88F1121}" type="datetimeFigureOut">
              <a:rPr lang="en-GB" smtClean="0"/>
              <a:t>27/01/2021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451C8-58BA-461C-9AE6-7E49C6029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B089F-BBC8-4C2B-A8D5-CC028AF70C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46FC0-8A5F-46C7-9834-7C71BD1AD1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6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5E7B9B1-3E52-4919-8E60-E73BCBF4C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91919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11AEC1-32C6-4AD2-826F-408BA8D761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2143760"/>
            <a:ext cx="12192000" cy="48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0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jones9, max</dc:creator>
  <cp:lastModifiedBy>jones9, max</cp:lastModifiedBy>
  <cp:revision>2</cp:revision>
  <dcterms:created xsi:type="dcterms:W3CDTF">2021-01-27T15:01:32Z</dcterms:created>
  <dcterms:modified xsi:type="dcterms:W3CDTF">2021-01-27T15:28:29Z</dcterms:modified>
</cp:coreProperties>
</file>