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A743A-CC99-4D93-9526-CAA269570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1498E0-9911-47B0-A8AA-802006652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4E198-A369-4338-A420-9ACC0BB7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1FA-5A70-485D-8A48-DB161057F213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861BA-3B61-4639-B76E-E3F34492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A15B4-7F56-42B0-ACD8-7BC6C91A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8BA7-A09A-4DE4-90C3-D21DC3A5F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36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EF89B-9F59-4A6F-BCF2-92CA70082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E59EB-DCF3-47FA-AE4F-E2DB0BDBA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2B2E5-6A6F-4506-8373-AFCA96305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1FA-5A70-485D-8A48-DB161057F213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8C1F0-BD11-43DD-93EB-2D12BF87E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85B52-3F60-47D4-8A45-E554D31B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8BA7-A09A-4DE4-90C3-D21DC3A5F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51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0BC7C0-BD12-47DF-AE09-529DA99B9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D3F5C-7E8C-4409-8D38-CD3945F2F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3F3DC-67C1-4D93-8DAE-A1468BD8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1FA-5A70-485D-8A48-DB161057F213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097A8-5FB0-4681-B940-3E092BDA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0387F-212B-4D54-8EE6-EA532AC7F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8BA7-A09A-4DE4-90C3-D21DC3A5F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04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F6E2A-5E33-421C-91BA-E48DF5C96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5461C-9449-4807-AAB9-4B7A80FEB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F8DD4-9A95-40FA-9FDD-F4EB12E84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1FA-5A70-485D-8A48-DB161057F213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027B4-3F16-4B95-81D7-0FEAB0BA0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27DCA-2178-40D9-AB3D-49C8515FD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8BA7-A09A-4DE4-90C3-D21DC3A5F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40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774B4-4832-4726-9B3F-9BB26B456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9A2DF-516B-4041-90EF-63D9C54AF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E5DB5-E0E2-4E8E-8F3A-489CAD7A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1FA-5A70-485D-8A48-DB161057F213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B7ACB-8AC4-4D41-B09C-592BF9259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3038-84E1-493C-B1D2-49F2AAC9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8BA7-A09A-4DE4-90C3-D21DC3A5F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04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E0937-D11B-4F3C-B411-B95806CD7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B5E7C-3983-4B47-89AE-AA413D71BF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88B1F-DDB6-460E-84BF-9CE1DF230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29472-6A55-457C-8AC6-1440E86A8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1FA-5A70-485D-8A48-DB161057F213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95DDA-E948-4239-B2CA-BA207572D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F0574-CF45-4C04-9E74-170343E6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8BA7-A09A-4DE4-90C3-D21DC3A5F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01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5C1C-D4FD-4A3C-9C05-92958E1F7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3B029-1743-42DD-8C70-499744028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D557F-2048-4BCD-8DD8-95890130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258639-5A79-42E1-8B0B-2A4BF81DFB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936E7F-AE4A-4252-AEB4-24ED1CA68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127B62-BB57-41DE-8D69-C24E1B62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1FA-5A70-485D-8A48-DB161057F213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08FDA-2B6C-44F7-910C-122C5788C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F2DE9-022C-43C5-9377-C45B02F97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8BA7-A09A-4DE4-90C3-D21DC3A5F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3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BD4C9-1033-4D11-A36A-E11AD0F92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0B4ECA-3E60-4BEA-9332-6DFE5126A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1FA-5A70-485D-8A48-DB161057F213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0DAE29-20E6-4296-AFF6-36601BD22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48247-F1BB-432E-8121-D2AA31F18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8BA7-A09A-4DE4-90C3-D21DC3A5F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50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A7C671-DAFA-47A2-ABF2-3D5E2D67F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1FA-5A70-485D-8A48-DB161057F213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9336D8-4359-46D7-87C7-5737BD32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DD239-A54A-459E-BD57-33640638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8BA7-A09A-4DE4-90C3-D21DC3A5F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36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A45ED-FC24-4D95-842C-5B6FEBAC1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3225D-CBE6-4DD0-902D-D55B3E116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9CF8C-482F-47A5-8E58-5EBA07F48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D0F57-006A-4A53-9463-73FF668DB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1FA-5A70-485D-8A48-DB161057F213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01647-A434-47EB-8317-9A1C02A3C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D2E92-E056-4087-9ADE-1DFF2670C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8BA7-A09A-4DE4-90C3-D21DC3A5F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84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ABB77-32C8-414D-A618-0F4CB8BE7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FA3178-A8BD-4781-98CB-986793FDD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08090-6F0F-4220-9B14-545C1ADD9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D38E3-452A-4B6D-A878-EC790C9E3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1FA-5A70-485D-8A48-DB161057F213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08B35-1E97-4B29-96D1-404D01F85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0BEE2-A0BF-4032-8EEB-91CE96DE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8BA7-A09A-4DE4-90C3-D21DC3A5F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41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7E93E6-476E-49E1-A5C2-17CC8478A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52D41-D817-415A-8C2F-B4145E7BA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56880-431D-4A00-9BBD-85900C7FD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CC1FA-5A70-485D-8A48-DB161057F213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D3957-F8C9-499C-B64E-F01D5C64E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C1AA5-7E19-434B-AE68-E5DD507C2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98BA7-A09A-4DE4-90C3-D21DC3A5F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5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E704C2-9CC8-41A9-B9DE-9D657E23F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625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6FF882-DD1A-47C1-A9B5-7FEB5A3CD8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052320"/>
            <a:ext cx="12192000" cy="480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03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jones9, max</dc:creator>
  <cp:lastModifiedBy>jones9, max</cp:lastModifiedBy>
  <cp:revision>2</cp:revision>
  <dcterms:created xsi:type="dcterms:W3CDTF">2021-01-27T15:01:37Z</dcterms:created>
  <dcterms:modified xsi:type="dcterms:W3CDTF">2021-01-27T15:28:43Z</dcterms:modified>
</cp:coreProperties>
</file>