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A7B4-54BD-49D8-9CE9-EA5846A01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DDAB8-3882-4A1D-A8FE-78C996CEC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32180-71E1-4823-A6DC-0DD61E05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92C9A-C25A-4DFF-B980-B4913633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E1C57-23C0-4995-9BB7-CA441E10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0D67-4CBC-4AA8-A6AF-3511D277F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5A9A49-63C9-4251-8104-3CCE74ED0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01FE6-C04D-4C12-A563-340D32F1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5B14F-5AC5-4F99-80D3-2A330CA0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F39D3-9149-4144-86AD-091ABDEE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6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851F6-A394-4383-8278-7B258C896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BFD56-7169-425E-BA49-FC2CAC423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B3EA-6960-40FB-BEBB-5BF0516A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B86C1-0464-4C66-8CAD-A59ABCB6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885E2-C017-4EA3-BF93-61E03BA8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1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F049-FCEB-41E7-9CFC-778499BB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9AFE1-AF4A-422F-92FC-30CDD15F9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1008-7B32-42D9-80F5-86BDE148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3C69B-CB5A-4E04-A0D9-75BA6D77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A08B-E6D1-4EB3-A27F-10707B2F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5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B2CD-3CDC-4BAA-8AFF-5DE11318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8F656-1A68-4B90-963B-9A10499DF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F569-B8E5-4BB6-ADDC-671EC1EFD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B9E06-B6F9-4EE7-9480-E21338EF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5EBD9-59A5-4800-8B3D-65CE64B5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0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03AF-83F5-4EB9-B00B-4BAE4E3A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E607-A397-4838-9948-23DEFA7BB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18342-FFD8-43AA-93FC-2E826FA00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90220-39F5-4695-BBE5-812CF131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A1502-3897-42B2-8AE0-DCF3BF7C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6DCAD-8339-449F-B9CF-3848C9EF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59C62-C388-41E3-BAAF-385F5319F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997B0-7B37-4D31-B444-0DE87E89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04320-25FB-4915-9EA8-024DC59F9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DA58C-B389-4BE3-AFAC-BAA32629F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B80016-21B0-4B53-8C1F-0265E66F2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CD76C-C44A-45A3-B603-93EAF1BD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DFA8A0-92E3-404C-8EBE-335DD5B7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75E7AD-A6AC-4BA2-9F39-BF2304D9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6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FDA3-D023-49DF-B5A7-BBA3B4F3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DB46A-0780-4A6C-A4DC-C0D996289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40B19-F120-443D-BB67-635DAAF0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56710-0561-4F45-A386-9A6030FF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3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023B6-D2F9-4108-B66F-2D5398D64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C3DDD-B664-4F18-BE42-82143440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4D999-6C35-41C8-AD81-8071196E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7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103D-8356-40B7-8C4E-8F5004F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2885-BDE4-41EF-8D6A-A5785A74A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F5B0-CFBB-4343-88AC-9A58AB6B0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93C34-1DF0-43DC-9E8A-F3C506EF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068F0-0904-4B1B-B42D-3407A9A5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6EC7C-071C-44C2-944F-068B61A7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FCEFD-DD11-4DAB-AE6C-F21D8F81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39B7C8-7920-4B96-9998-B862A07A7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7BAF2-77D1-4F39-8C17-5CABEA764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2668B-66B7-4A79-B804-8C081DF2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1A294-6BF8-456E-A953-D9FA6363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D644A-7BB2-422F-AF89-8DCE2A71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8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D5D427-B1F8-4362-9E4B-B86B55AE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56018-B1F7-463D-B542-BB3B1A57E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E0CE-1705-4673-B97E-5847B5382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E16A4-44C9-4D69-985E-F7C28A02811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EC15-73A2-4B23-B4A2-EC2BFD33E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7D4C6-9ABF-49BE-A564-6AFA6ABC8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718EA-69F9-4FDB-A8EC-317A9E17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406AA9F-7C50-4E6D-85CA-ACDE50C4D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76" y="407115"/>
            <a:ext cx="6721464" cy="59051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84FD81-4F36-4407-B7CF-CB10B6F5F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2037" y="3231615"/>
            <a:ext cx="3781963" cy="205814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011C44-66DF-412E-9332-560F2696B886}"/>
              </a:ext>
            </a:extLst>
          </p:cNvPr>
          <p:cNvCxnSpPr>
            <a:cxnSpLocks/>
          </p:cNvCxnSpPr>
          <p:nvPr/>
        </p:nvCxnSpPr>
        <p:spPr>
          <a:xfrm flipH="1">
            <a:off x="5329085" y="4896465"/>
            <a:ext cx="255065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E6DE092-2D6D-4D6C-9B39-B78C0A5AB2A2}"/>
              </a:ext>
            </a:extLst>
          </p:cNvPr>
          <p:cNvSpPr txBox="1"/>
          <p:nvPr/>
        </p:nvSpPr>
        <p:spPr>
          <a:xfrm>
            <a:off x="7728668" y="407115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 required for lesson 2 week 1</a:t>
            </a:r>
          </a:p>
          <a:p>
            <a:endParaRPr lang="en-GB" dirty="0"/>
          </a:p>
          <a:p>
            <a:r>
              <a:rPr lang="en-GB" dirty="0"/>
              <a:t>***  expected to show all skills</a:t>
            </a:r>
          </a:p>
        </p:txBody>
      </p:sp>
    </p:spTree>
    <p:extLst>
      <p:ext uri="{BB962C8B-B14F-4D97-AF65-F5344CB8AC3E}">
        <p14:creationId xmlns:p14="http://schemas.microsoft.com/office/powerpoint/2010/main" val="361796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Sherry, Lynne</dc:creator>
  <cp:lastModifiedBy>Sherry, Lynne</cp:lastModifiedBy>
  <cp:revision>2</cp:revision>
  <cp:lastPrinted>2021-01-05T14:12:38Z</cp:lastPrinted>
  <dcterms:created xsi:type="dcterms:W3CDTF">2021-01-05T14:10:11Z</dcterms:created>
  <dcterms:modified xsi:type="dcterms:W3CDTF">2021-01-05T14:19:56Z</dcterms:modified>
</cp:coreProperties>
</file>