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69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C5F98-B922-4FCD-88D1-8A71752E17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9584E8-BC92-4BBE-91D8-7319A94F5D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1411E-62ED-4C3F-B04B-14605B57A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310B-C107-4317-AB1C-9268FE15A8B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C5DA3-89A9-4656-ABE2-0FF5C5046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7A9EA-1EE5-4D56-8492-492FCFA57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B73FC-D003-4371-99AF-703EE830C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48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4DA3A-EF6D-4A2B-8A8F-3E5EE0408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F9D149-F8E8-4818-9003-0B4392306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40451-618D-42AB-84B9-57EA97242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310B-C107-4317-AB1C-9268FE15A8B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DA7BB-EB4F-4BA1-AFC5-65A6179DC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1447F-1C23-46CA-8DF7-5C6239033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B73FC-D003-4371-99AF-703EE830C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98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9ED58-3717-4DB4-85D9-EB2DF26CD9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423309-2B5A-42CB-A23C-5BE14E36DE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D3B40-0413-4578-9904-406EF13E2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310B-C107-4317-AB1C-9268FE15A8B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DE8DD-D3E9-4214-BC28-B75559C2D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93957-72AD-49BD-B2A5-ECE9F695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B73FC-D003-4371-99AF-703EE830C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53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21AA-CABB-4D79-865C-BE7514401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A87F5-C29D-4ED5-9987-75D418A5D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CF824-CCD3-4F5E-AFE4-8C17B1443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310B-C107-4317-AB1C-9268FE15A8B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1D270-E16E-4126-9628-5273398E7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10736-B34F-4708-A86C-E9DBA3CCD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B73FC-D003-4371-99AF-703EE830C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12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07AFA-EC0C-41E6-9236-28FFD137D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E8C64-8E44-4A66-BFF6-075930D9A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C8CF4-CFDA-4F71-9524-89130A81A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310B-C107-4317-AB1C-9268FE15A8B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129ED-B674-4F10-8FB7-CE597A7D0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11019-F130-4C12-AD97-A88262137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B73FC-D003-4371-99AF-703EE830C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265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31C21-47D2-4FD1-A26E-090972E05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DDABF-E022-4C44-8442-3477F75AF9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BB52C-3718-4357-9E6E-09191E93A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A6E796-61F3-4E76-B16A-75D9CF0CD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310B-C107-4317-AB1C-9268FE15A8B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6538E6-4CFD-4F01-B182-D093D32A8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83C077-4C0E-48E2-A2FD-BFD29AF2A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B73FC-D003-4371-99AF-703EE830C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92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F74BB-370B-418B-91C8-3533679D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F92CC0-CEF8-4E42-B855-4EA2EE886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E0479A-2506-4300-B53D-47F7E4532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0A798F-0CE3-4DA0-8BB8-3800975F16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035A69-A18E-4AAA-9B16-DB11E0FB05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3F36F3-EE70-478C-AEA2-EF20DDB1E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310B-C107-4317-AB1C-9268FE15A8B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9C456-6AA1-4FE4-BFB5-25BAE374F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DBAFB2-31B7-47CD-9979-439CF5ACC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B73FC-D003-4371-99AF-703EE830C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936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EBBBF-EB6D-4B20-A623-770C5C798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A64DA-B3FF-4A82-BC4A-D67CECE56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310B-C107-4317-AB1C-9268FE15A8B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2C15ED-F505-4C19-BDB6-E43792063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2A04F8-09DD-404F-8A9F-2CA4D24E5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B73FC-D003-4371-99AF-703EE830C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678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86E226-3263-430D-A0F2-FB77004F7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310B-C107-4317-AB1C-9268FE15A8B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D18F84-16FC-423A-9934-D762C6B1E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ABD306-A8F0-4972-B3D5-DFCDB903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B73FC-D003-4371-99AF-703EE830C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693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60633-1804-4687-B528-C6EDD1FCE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BE5F1-4FA1-47A8-9C0A-5D8C21922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42D6D8-D461-4CBC-B032-2463965EC8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B673F5-FF88-4368-AF91-F7A89BF49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310B-C107-4317-AB1C-9268FE15A8B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43D18A-40EF-4FE7-8299-FA2ABB5EA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8003C1-9BF8-4479-9604-2ADB2D6C2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B73FC-D003-4371-99AF-703EE830C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05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C3819-9B67-4B7A-9719-FDACBEE1E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57A8F2-1630-48F6-87C7-E82D0AE0B1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950FE3-879A-4CC9-A8DF-EF28A944C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24F76D-71B1-47C3-8B5F-E6826E7BC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8310B-C107-4317-AB1C-9268FE15A8B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E8C74-9A4D-4C8A-A524-A98B7BFF4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CA27C5-C226-4240-BF4A-88048F02A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B73FC-D003-4371-99AF-703EE830C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59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7BBF86-0F94-4A99-973B-B4F9B2E3B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FB1F51-654C-48DE-B937-81D41BEFF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CCED7-8CCB-48EC-8BCD-D672AA244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8310B-C107-4317-AB1C-9268FE15A8BA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E8324-C848-44B5-A992-AF8002DC98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347C3-D13E-4569-8A85-5DD0973A12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B73FC-D003-4371-99AF-703EE830C1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650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emaze.com/@AWIQRCIW" TargetMode="External"/><Relationship Id="rId7" Type="http://schemas.openxmlformats.org/officeDocument/2006/relationships/hyperlink" Target="mailto:njs.year6@taw.org.uk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njs.year5@taw.org.uk" TargetMode="External"/><Relationship Id="rId5" Type="http://schemas.openxmlformats.org/officeDocument/2006/relationships/hyperlink" Target="mailto:njs.year4@taw.org.uk" TargetMode="External"/><Relationship Id="rId4" Type="http://schemas.openxmlformats.org/officeDocument/2006/relationships/hyperlink" Target="mailto:njs.year3@taw.org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emaze.com/@AWIQRCIW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worldbookday.com/2020/09/world-book-day-2021-announcement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7860CB-DC79-4A39-895C-C2CA29C64BA9}"/>
              </a:ext>
            </a:extLst>
          </p:cNvPr>
          <p:cNvSpPr/>
          <p:nvPr/>
        </p:nvSpPr>
        <p:spPr>
          <a:xfrm>
            <a:off x="4165707" y="0"/>
            <a:ext cx="3436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Book Week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15288A-0B3A-4146-890A-1846CE3E886E}"/>
              </a:ext>
            </a:extLst>
          </p:cNvPr>
          <p:cNvSpPr/>
          <p:nvPr/>
        </p:nvSpPr>
        <p:spPr>
          <a:xfrm>
            <a:off x="2480843" y="754222"/>
            <a:ext cx="72303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Monday 1</a:t>
            </a:r>
            <a:r>
              <a:rPr lang="en-US" sz="3600" b="1" cap="none" spc="0" baseline="30000" dirty="0">
                <a:ln/>
                <a:solidFill>
                  <a:schemeClr val="accent4"/>
                </a:solidFill>
                <a:effectLst/>
              </a:rPr>
              <a:t>st</a:t>
            </a:r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 March – Friday 5</a:t>
            </a:r>
            <a:r>
              <a:rPr lang="en-US" sz="3600" b="1" cap="none" spc="0" baseline="30000" dirty="0">
                <a:ln/>
                <a:solidFill>
                  <a:schemeClr val="accent4"/>
                </a:solidFill>
                <a:effectLst/>
              </a:rPr>
              <a:t>th</a:t>
            </a:r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 March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95402D-0E33-4624-8B35-AF2F61D1D136}"/>
              </a:ext>
            </a:extLst>
          </p:cNvPr>
          <p:cNvSpPr txBox="1"/>
          <p:nvPr/>
        </p:nvSpPr>
        <p:spPr>
          <a:xfrm>
            <a:off x="2007703" y="1400553"/>
            <a:ext cx="817659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Though we can’t all be together, </a:t>
            </a:r>
            <a:r>
              <a:rPr lang="en-GB" b="1" dirty="0"/>
              <a:t>Book Week </a:t>
            </a:r>
            <a:r>
              <a:rPr lang="en-GB" dirty="0"/>
              <a:t>will still be an important focus for us and a great chance for Newport Junior School to celebrate books and show our love of reading!</a:t>
            </a:r>
          </a:p>
          <a:p>
            <a:endParaRPr lang="en-GB" dirty="0"/>
          </a:p>
          <a:p>
            <a:r>
              <a:rPr lang="en-GB" dirty="0"/>
              <a:t>During the week we will be setting Book related activities and tasks. This could be through your English lessons or through challenges set as home learning. I will be setting challenges during the week, as will Mrs Breen, our new school librarian. </a:t>
            </a:r>
          </a:p>
          <a:p>
            <a:endParaRPr lang="en-GB" dirty="0"/>
          </a:p>
          <a:p>
            <a:r>
              <a:rPr lang="en-GB" b="1" dirty="0"/>
              <a:t>Dressing up day </a:t>
            </a:r>
            <a:r>
              <a:rPr lang="en-GB" dirty="0"/>
              <a:t>on World Book Day- </a:t>
            </a:r>
            <a:r>
              <a:rPr lang="en-GB" b="1" dirty="0"/>
              <a:t>Thursday 4</a:t>
            </a:r>
            <a:r>
              <a:rPr lang="en-GB" b="1" baseline="30000" dirty="0"/>
              <a:t>th</a:t>
            </a:r>
            <a:r>
              <a:rPr lang="en-GB" b="1" dirty="0"/>
              <a:t> March</a:t>
            </a:r>
            <a:r>
              <a:rPr lang="en-GB" dirty="0"/>
              <a:t>. On that day we ask you to dress up as your favourite book character and share your costume during your live lessons. We would love you to send a photo of yourself in dressed in your costume to your usual Year Group email addresses:</a:t>
            </a:r>
          </a:p>
          <a:p>
            <a:r>
              <a:rPr lang="en-GB" dirty="0"/>
              <a:t> </a:t>
            </a:r>
            <a:r>
              <a:rPr lang="en-GB" sz="1600" dirty="0">
                <a:hlinkClick r:id="rId4"/>
              </a:rPr>
              <a:t>njs.year3@taw.org.uk</a:t>
            </a:r>
            <a:r>
              <a:rPr lang="en-GB" sz="1600" dirty="0"/>
              <a:t> ; </a:t>
            </a:r>
            <a:r>
              <a:rPr lang="en-GB" sz="1600" dirty="0">
                <a:hlinkClick r:id="rId5"/>
              </a:rPr>
              <a:t>njs.year4@taw.org.uk</a:t>
            </a:r>
            <a:r>
              <a:rPr lang="en-GB" sz="1600" dirty="0"/>
              <a:t> ; </a:t>
            </a:r>
            <a:r>
              <a:rPr lang="en-GB" sz="1600" dirty="0">
                <a:hlinkClick r:id="rId6"/>
              </a:rPr>
              <a:t>njs.year5@taw.org.uk</a:t>
            </a:r>
            <a:r>
              <a:rPr lang="en-GB" sz="1600" dirty="0"/>
              <a:t> ; </a:t>
            </a:r>
            <a:r>
              <a:rPr lang="en-GB" sz="1600" dirty="0">
                <a:hlinkClick r:id="rId7"/>
              </a:rPr>
              <a:t>njs.year6@taw.org.uk</a:t>
            </a:r>
            <a:endParaRPr lang="en-GB" sz="1600" dirty="0"/>
          </a:p>
          <a:p>
            <a:endParaRPr lang="en-GB" dirty="0"/>
          </a:p>
          <a:p>
            <a:r>
              <a:rPr lang="en-GB" dirty="0"/>
              <a:t>Pictures can be shared on the website so we can all see the effort you have made with your wonderful costumes.</a:t>
            </a:r>
          </a:p>
          <a:p>
            <a:endParaRPr lang="en-GB" dirty="0"/>
          </a:p>
          <a:p>
            <a:pPr algn="ctr"/>
            <a:r>
              <a:rPr lang="en-GB" sz="2000" dirty="0"/>
              <a:t>Further details of other activities will follow soon on the website!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50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7860CB-DC79-4A39-895C-C2CA29C64BA9}"/>
              </a:ext>
            </a:extLst>
          </p:cNvPr>
          <p:cNvSpPr/>
          <p:nvPr/>
        </p:nvSpPr>
        <p:spPr>
          <a:xfrm>
            <a:off x="4165707" y="0"/>
            <a:ext cx="3436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Book Week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15288A-0B3A-4146-890A-1846CE3E886E}"/>
              </a:ext>
            </a:extLst>
          </p:cNvPr>
          <p:cNvSpPr/>
          <p:nvPr/>
        </p:nvSpPr>
        <p:spPr>
          <a:xfrm>
            <a:off x="2480843" y="754222"/>
            <a:ext cx="72303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Monday 1</a:t>
            </a:r>
            <a:r>
              <a:rPr lang="en-US" sz="3600" b="1" cap="none" spc="0" baseline="30000" dirty="0">
                <a:ln/>
                <a:solidFill>
                  <a:schemeClr val="accent4"/>
                </a:solidFill>
                <a:effectLst/>
              </a:rPr>
              <a:t>st</a:t>
            </a:r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 March – Friday 5</a:t>
            </a:r>
            <a:r>
              <a:rPr lang="en-US" sz="3600" b="1" cap="none" spc="0" baseline="30000" dirty="0">
                <a:ln/>
                <a:solidFill>
                  <a:schemeClr val="accent4"/>
                </a:solidFill>
                <a:effectLst/>
              </a:rPr>
              <a:t>th</a:t>
            </a:r>
            <a:r>
              <a:rPr lang="en-US" sz="3600" b="1" cap="none" spc="0" dirty="0">
                <a:ln/>
                <a:solidFill>
                  <a:schemeClr val="accent4"/>
                </a:solidFill>
                <a:effectLst/>
              </a:rPr>
              <a:t> March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95402D-0E33-4624-8B35-AF2F61D1D136}"/>
              </a:ext>
            </a:extLst>
          </p:cNvPr>
          <p:cNvSpPr txBox="1"/>
          <p:nvPr/>
        </p:nvSpPr>
        <p:spPr>
          <a:xfrm>
            <a:off x="1795670" y="1400553"/>
            <a:ext cx="817659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Monday 1</a:t>
            </a:r>
            <a:r>
              <a:rPr lang="en-GB" sz="2000" baseline="30000" dirty="0"/>
              <a:t>st</a:t>
            </a:r>
            <a:r>
              <a:rPr lang="en-GB" sz="2000" dirty="0"/>
              <a:t> March – Book related work through English lessons.</a:t>
            </a:r>
          </a:p>
          <a:p>
            <a:r>
              <a:rPr lang="en-GB" sz="2000" dirty="0"/>
              <a:t>                                   - Family Book Quiz – (posted on website)</a:t>
            </a:r>
          </a:p>
          <a:p>
            <a:endParaRPr lang="en-GB" sz="2000" dirty="0"/>
          </a:p>
          <a:p>
            <a:r>
              <a:rPr lang="en-GB" sz="2000" dirty="0"/>
              <a:t>Tuesday 2</a:t>
            </a:r>
            <a:r>
              <a:rPr lang="en-GB" sz="2000" baseline="30000" dirty="0"/>
              <a:t>nd</a:t>
            </a:r>
            <a:r>
              <a:rPr lang="en-GB" sz="2000" dirty="0"/>
              <a:t> March – A story in 3 parts! Join Mr R for a story across the day.</a:t>
            </a:r>
          </a:p>
          <a:p>
            <a:r>
              <a:rPr lang="en-GB" sz="2000" dirty="0"/>
              <a:t>		   </a:t>
            </a:r>
          </a:p>
          <a:p>
            <a:r>
              <a:rPr lang="en-GB" sz="2000" dirty="0"/>
              <a:t>Wednesday 3</a:t>
            </a:r>
            <a:r>
              <a:rPr lang="en-GB" sz="2000" baseline="30000" dirty="0"/>
              <a:t>rd</a:t>
            </a:r>
            <a:r>
              <a:rPr lang="en-GB" sz="2000" dirty="0"/>
              <a:t> March –  The Masked Reader! Can you tell who is reading the</a:t>
            </a:r>
          </a:p>
          <a:p>
            <a:r>
              <a:rPr lang="en-GB" sz="2000" dirty="0"/>
              <a:t>                                            story from behind the mask? </a:t>
            </a:r>
          </a:p>
          <a:p>
            <a:endParaRPr lang="en-GB" sz="2000" dirty="0"/>
          </a:p>
          <a:p>
            <a:r>
              <a:rPr lang="en-GB" sz="2000" dirty="0"/>
              <a:t>Thursday 4</a:t>
            </a:r>
            <a:r>
              <a:rPr lang="en-GB" sz="2000" baseline="30000" dirty="0"/>
              <a:t>th</a:t>
            </a:r>
            <a:r>
              <a:rPr lang="en-GB" sz="2000" dirty="0"/>
              <a:t> March – Dress up as your favourite book character.</a:t>
            </a:r>
          </a:p>
          <a:p>
            <a:r>
              <a:rPr lang="en-GB" sz="2000" dirty="0"/>
              <a:t>                                       Class parade! (photos emailed in / posted on website) </a:t>
            </a:r>
          </a:p>
          <a:p>
            <a:endParaRPr lang="en-GB" sz="2000" dirty="0"/>
          </a:p>
          <a:p>
            <a:r>
              <a:rPr lang="en-GB" sz="2000" dirty="0"/>
              <a:t>Friday 5</a:t>
            </a:r>
            <a:r>
              <a:rPr lang="en-GB" sz="2000" baseline="30000" dirty="0"/>
              <a:t>th</a:t>
            </a:r>
            <a:r>
              <a:rPr lang="en-GB" sz="2000" dirty="0"/>
              <a:t> March – Design and colour a bookmark. </a:t>
            </a:r>
          </a:p>
          <a:p>
            <a:r>
              <a:rPr lang="en-GB" sz="2000" dirty="0"/>
              <a:t>                                  Mrs Breen’s Design a meal for a book character.</a:t>
            </a:r>
          </a:p>
          <a:p>
            <a:endParaRPr lang="en-GB" sz="20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51D776C-8756-4499-BE79-2A6F1AFBED89}"/>
              </a:ext>
            </a:extLst>
          </p:cNvPr>
          <p:cNvSpPr/>
          <p:nvPr/>
        </p:nvSpPr>
        <p:spPr>
          <a:xfrm>
            <a:off x="2219739" y="5457447"/>
            <a:ext cx="8176592" cy="12746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  <a:p>
            <a:r>
              <a:rPr lang="en-GB" dirty="0"/>
              <a:t>Useful links:</a:t>
            </a:r>
          </a:p>
          <a:p>
            <a:r>
              <a:rPr lang="en-GB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https://www.worldbookday.com/2020/09/world-book-day-2021-announcements/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432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359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Rotherham, Andrew</dc:creator>
  <cp:lastModifiedBy>Moody, Nicola</cp:lastModifiedBy>
  <cp:revision>12</cp:revision>
  <dcterms:created xsi:type="dcterms:W3CDTF">2021-01-28T11:28:13Z</dcterms:created>
  <dcterms:modified xsi:type="dcterms:W3CDTF">2021-02-01T15:26:07Z</dcterms:modified>
</cp:coreProperties>
</file>