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98" r:id="rId6"/>
    <p:sldId id="292" r:id="rId7"/>
    <p:sldId id="295" r:id="rId8"/>
    <p:sldId id="299" r:id="rId9"/>
    <p:sldId id="300" r:id="rId10"/>
    <p:sldId id="294" r:id="rId11"/>
    <p:sldId id="310" r:id="rId12"/>
    <p:sldId id="311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CCFF"/>
    <a:srgbClr val="FFCCFF"/>
    <a:srgbClr val="CCFFCC"/>
    <a:srgbClr val="CC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7rcwmn/resources/1" TargetMode="External"/><Relationship Id="rId2" Type="http://schemas.openxmlformats.org/officeDocument/2006/relationships/hyperlink" Target="Monday%208th%20February%20maths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4" y="4863634"/>
            <a:ext cx="121929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 by focusing on the Pictogram.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Is the statement 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1" y="877599"/>
            <a:ext cx="10537552" cy="41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0F0EBF-DA01-420E-9A27-3F0FAC4C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306" y="2615165"/>
            <a:ext cx="2422209" cy="2237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F6CB0A-0CBC-4894-9A2F-A21BF168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677" y="3733878"/>
            <a:ext cx="1815061" cy="24104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9C7858-608C-4049-8A3A-B6A77AF6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35" y="3639265"/>
            <a:ext cx="2228533" cy="3034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526DF9-311F-45E3-BA2E-5E24AA9607A3}"/>
              </a:ext>
            </a:extLst>
          </p:cNvPr>
          <p:cNvSpPr txBox="1"/>
          <p:nvPr/>
        </p:nvSpPr>
        <p:spPr>
          <a:xfrm>
            <a:off x="66675" y="85725"/>
            <a:ext cx="1195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 Topic – Chinese New Year  </a:t>
            </a: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create something that is associated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with Chinese New Year.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B1645A-0551-4D9B-AF94-FAC6ABFE0CBA}"/>
              </a:ext>
            </a:extLst>
          </p:cNvPr>
          <p:cNvCxnSpPr>
            <a:stCxn id="2" idx="0"/>
          </p:cNvCxnSpPr>
          <p:nvPr/>
        </p:nvCxnSpPr>
        <p:spPr>
          <a:xfrm>
            <a:off x="6043613" y="85725"/>
            <a:ext cx="52387" cy="67722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7D2A1B-1336-4C07-86F3-BBC4F1738F02}"/>
              </a:ext>
            </a:extLst>
          </p:cNvPr>
          <p:cNvSpPr txBox="1"/>
          <p:nvPr/>
        </p:nvSpPr>
        <p:spPr>
          <a:xfrm>
            <a:off x="6096000" y="85725"/>
            <a:ext cx="523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create a poster about Chinese News Year.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0842B1-EBBA-4D7F-AFF4-27579EBD6B79}"/>
              </a:ext>
            </a:extLst>
          </p:cNvPr>
          <p:cNvSpPr txBox="1"/>
          <p:nvPr/>
        </p:nvSpPr>
        <p:spPr>
          <a:xfrm>
            <a:off x="6238240" y="1009055"/>
            <a:ext cx="568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Read through the information about Chinese New Year on the next few slides!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CCFF"/>
                </a:highlight>
                <a:latin typeface="Comic Sans MS" panose="030F0702030302020204" pitchFamily="66" charset="0"/>
              </a:rPr>
              <a:t>Task… Create a poster to explain to someone all about Chinese New Year.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Think about Why it is celebrated? </a:t>
            </a:r>
          </a:p>
          <a:p>
            <a:r>
              <a:rPr lang="en-GB" dirty="0">
                <a:latin typeface="Comic Sans MS" panose="030F0702030302020204" pitchFamily="66" charset="0"/>
              </a:rPr>
              <a:t>How it is celebrated?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Make your poster bright and colourful!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A6346D-75E4-4823-BADF-63707FCF24BF}"/>
              </a:ext>
            </a:extLst>
          </p:cNvPr>
          <p:cNvSpPr txBox="1"/>
          <p:nvPr/>
        </p:nvSpPr>
        <p:spPr>
          <a:xfrm>
            <a:off x="66675" y="1151295"/>
            <a:ext cx="568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On the website</a:t>
            </a:r>
            <a:r>
              <a:rPr lang="en-GB" dirty="0">
                <a:latin typeface="Comic Sans MS" panose="030F0702030302020204" pitchFamily="66" charset="0"/>
              </a:rPr>
              <a:t>, choose one of the Chinese New Year activities! You can complete more than one – it is entirely up to you!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1800" dirty="0">
                <a:latin typeface="Comic Sans MS" panose="030F0702030302020204" pitchFamily="66" charset="0"/>
              </a:rPr>
              <a:t>Hope you have enjoyed the activities – please email pictures of what you have done.</a:t>
            </a: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r>
              <a:rPr lang="en-GB" sz="1800" b="1" dirty="0">
                <a:highlight>
                  <a:srgbClr val="FFFFCC"/>
                </a:highlight>
                <a:latin typeface="Comic Sans MS" panose="030F0702030302020204" pitchFamily="66" charset="0"/>
              </a:rPr>
              <a:t>Kung </a:t>
            </a:r>
            <a:r>
              <a:rPr lang="en-GB" sz="1800" b="1" dirty="0" err="1">
                <a:highlight>
                  <a:srgbClr val="FFFFCC"/>
                </a:highlight>
                <a:latin typeface="Comic Sans MS" panose="030F0702030302020204" pitchFamily="66" charset="0"/>
              </a:rPr>
              <a:t>Hei</a:t>
            </a:r>
            <a:r>
              <a:rPr lang="en-GB" sz="1800" b="1" dirty="0">
                <a:highlight>
                  <a:srgbClr val="FFFFCC"/>
                </a:highlight>
                <a:latin typeface="Comic Sans MS" panose="030F0702030302020204" pitchFamily="66" charset="0"/>
              </a:rPr>
              <a:t> Fat Choy</a:t>
            </a:r>
          </a:p>
          <a:p>
            <a:r>
              <a:rPr lang="en-GB" sz="1800" b="1" dirty="0">
                <a:highlight>
                  <a:srgbClr val="FFFFCC"/>
                </a:highlight>
                <a:latin typeface="Comic Sans MS" panose="030F0702030302020204" pitchFamily="66" charset="0"/>
              </a:rPr>
              <a:t>(Happy New Year)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041ADF-D126-42EA-A166-D2C238963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066" y="4501014"/>
            <a:ext cx="1623536" cy="223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A40C0-BA69-4F50-95BF-5FEEE62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38" y="4013617"/>
            <a:ext cx="6079061" cy="28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3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AAC8C-9C76-4730-A20B-B71AFE78A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96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91878-BCB9-4389-868A-F4C559861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877D5-2CCA-4B70-9485-95261FEBB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8997"/>
            <a:ext cx="6096000" cy="342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37C80E-7C7A-4E94-8C61-B2FEE2C7A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8994"/>
            <a:ext cx="6096000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1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1C63F-1AE2-497C-8C75-1BE24CED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096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F59EDA-E41A-49C4-83BC-3300347B8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"/>
            <a:ext cx="6096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97F4B-CC0E-4BC3-A513-050CE3A4C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8997"/>
            <a:ext cx="6095999" cy="342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945A27-EAEB-46C3-A242-E23D12938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428996"/>
            <a:ext cx="6096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59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04C1D-DAFC-4B71-8107-B0E82CE0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D5225-86F1-4DCD-A3B0-74AF2353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"/>
            <a:ext cx="6096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E0DF50-0102-4E9C-838A-E2AD01CDB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29000"/>
            <a:ext cx="6096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8FF495-6118-4D90-86CA-6B495B62D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7" y="3428999"/>
            <a:ext cx="6096001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5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203BF-11E2-4CEC-8B57-C9FAA6DF0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8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132907-956B-4E3C-82AE-6B4D31A5174D}"/>
              </a:ext>
            </a:extLst>
          </p:cNvPr>
          <p:cNvSpPr/>
          <p:nvPr/>
        </p:nvSpPr>
        <p:spPr>
          <a:xfrm>
            <a:off x="8900160" y="6024880"/>
            <a:ext cx="3172145" cy="664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19071-7496-42D4-94FC-A61493F4CFA1}"/>
              </a:ext>
            </a:extLst>
          </p:cNvPr>
          <p:cNvSpPr txBox="1"/>
          <p:nvPr/>
        </p:nvSpPr>
        <p:spPr>
          <a:xfrm>
            <a:off x="0" y="0"/>
            <a:ext cx="656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creatively using an idea or stimulus.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7281BB-488E-4BC4-93D9-0F64A9E08C9A}"/>
              </a:ext>
            </a:extLst>
          </p:cNvPr>
          <p:cNvSpPr txBox="1"/>
          <p:nvPr/>
        </p:nvSpPr>
        <p:spPr>
          <a:xfrm>
            <a:off x="90170" y="771525"/>
            <a:ext cx="42583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FREE WRITE FRIDAY!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Use the image to create your own piece of writing. You could: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down where the key came from? Why does the bird have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Why do you think the crow has taken the key?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a story about how the key, clock and crow all fit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down the thoughts of the Crow.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Imagine the object that the key fits into (a door or treasure chest for example). Draw the object and describe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Tell the story of the key from the point of view of the Crow.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Be as creative as you can!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D9164-6DFF-4716-8E71-2EEE7239D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80" y="646330"/>
            <a:ext cx="7843520" cy="6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0" y="197520"/>
            <a:ext cx="119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 We will be focusing on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To solve problems focusing on statistics.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7968" y="2490456"/>
            <a:ext cx="6123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https://newportjuniorschool.org.uk/wp-content/uploads/2019/10/Calculation-Policy.pdf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we are beginning a new topic, please read the calculation policy which will offer guidance on how to set calculations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Today you will be focusing on the tally chart and you will need solve the problem. Would a Pictogram be the best way to present the data from the Tally Chart?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focusing on the various graphs shown and solve the problems and answer the questions. Remember to use the RUCSAC method to help you.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READ, UNDERSTAND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CHOOSE, SOLVE, ANSWER and CHECK!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Is the statement true or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hlinkClick r:id="rId2" action="ppaction://hlinkpres?slideindex=1&amp;slidetitle="/>
          </p:cNvPr>
          <p:cNvSpPr txBox="1"/>
          <p:nvPr/>
        </p:nvSpPr>
        <p:spPr>
          <a:xfrm>
            <a:off x="27968" y="797685"/>
            <a:ext cx="5976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choose a video from the link below and focus on the teaching strategies used to help you interpret Tables and retrieve data from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  <a:hlinkClick r:id="rId3"/>
              </a:rPr>
              <a:t>Interpreting Data, Graphs and Tables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2874" y="222450"/>
            <a:ext cx="5580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Do you think the Pictogram is the best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way to present this information?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Explain why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640" y="1112808"/>
            <a:ext cx="4048414" cy="2906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841" y="3902075"/>
            <a:ext cx="5879668" cy="28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50" y="23328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6" y="602612"/>
            <a:ext cx="10834253" cy="60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34" y="387638"/>
            <a:ext cx="11248448" cy="632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59" y="876733"/>
            <a:ext cx="9282259" cy="545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39" y="177862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7" y="622155"/>
            <a:ext cx="10103716" cy="60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0" y="237403"/>
            <a:ext cx="5563610" cy="6551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683" y="660544"/>
            <a:ext cx="5419725" cy="463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3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83" y="339292"/>
            <a:ext cx="5651790" cy="5608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09" y="254144"/>
            <a:ext cx="5429250" cy="5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632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99</cp:revision>
  <dcterms:created xsi:type="dcterms:W3CDTF">2020-11-07T10:51:03Z</dcterms:created>
  <dcterms:modified xsi:type="dcterms:W3CDTF">2021-02-03T14:16:54Z</dcterms:modified>
</cp:coreProperties>
</file>