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312" r:id="rId5"/>
    <p:sldId id="313" r:id="rId6"/>
    <p:sldId id="314" r:id="rId7"/>
    <p:sldId id="258" r:id="rId8"/>
    <p:sldId id="299" r:id="rId9"/>
    <p:sldId id="300" r:id="rId10"/>
    <p:sldId id="301" r:id="rId11"/>
    <p:sldId id="292" r:id="rId12"/>
    <p:sldId id="295" r:id="rId13"/>
    <p:sldId id="294" r:id="rId14"/>
    <p:sldId id="259" r:id="rId15"/>
    <p:sldId id="315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CCFF"/>
    <a:srgbClr val="CCECFF"/>
    <a:srgbClr val="FFFFCC"/>
    <a:srgbClr val="99CCFF"/>
    <a:srgbClr val="FFCC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3rkq6f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436" y="16668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" y="536018"/>
            <a:ext cx="11583216" cy="59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8" y="386773"/>
            <a:ext cx="1183033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485775"/>
            <a:ext cx="11867779" cy="62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5569" y="5417816"/>
            <a:ext cx="121929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statement. Is it correct?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can we check this time is correct?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81" y="317527"/>
            <a:ext cx="8687810" cy="53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B85A3E-A72D-4C99-AD2D-777EBE78B2D3}"/>
              </a:ext>
            </a:extLst>
          </p:cNvPr>
          <p:cNvSpPr/>
          <p:nvPr/>
        </p:nvSpPr>
        <p:spPr>
          <a:xfrm>
            <a:off x="66675" y="1094779"/>
            <a:ext cx="489712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5987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 BOOK WEEK CELEBRATIONS</a:t>
            </a:r>
            <a:r>
              <a:rPr lang="en-GB" b="1" dirty="0">
                <a:latin typeface="Comic Sans MS" panose="030F0702030302020204" pitchFamily="66" charset="0"/>
              </a:rPr>
              <a:t>!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front cover of our class story.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8A3DF-25E1-4081-BECC-762A20A42710}"/>
              </a:ext>
            </a:extLst>
          </p:cNvPr>
          <p:cNvSpPr txBox="1"/>
          <p:nvPr/>
        </p:nvSpPr>
        <p:spPr>
          <a:xfrm>
            <a:off x="66675" y="1094780"/>
            <a:ext cx="485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Task… </a:t>
            </a:r>
            <a:r>
              <a:rPr lang="en-GB" dirty="0">
                <a:latin typeface="Comic Sans MS" panose="030F0702030302020204" pitchFamily="66" charset="0"/>
              </a:rPr>
              <a:t>We have been reading a class story during our live lessons. Create your own front cover of the book! What would you include?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A68C04-44E7-4BD3-96E9-5EA28693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760" y="0"/>
            <a:ext cx="6492240" cy="677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2F72FE-192A-4FD1-8160-DA50A8AB995D}"/>
              </a:ext>
            </a:extLst>
          </p:cNvPr>
          <p:cNvSpPr txBox="1"/>
          <p:nvPr/>
        </p:nvSpPr>
        <p:spPr>
          <a:xfrm>
            <a:off x="66675" y="3723838"/>
            <a:ext cx="53994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highlight>
                  <a:srgbClr val="CCECFF"/>
                </a:highlight>
                <a:latin typeface="Comic Sans MS" panose="030F0702030302020204" pitchFamily="66" charset="0"/>
              </a:rPr>
              <a:t>4J – </a:t>
            </a:r>
            <a:r>
              <a:rPr lang="en-GB" sz="2000" dirty="0">
                <a:highlight>
                  <a:srgbClr val="CCECFF"/>
                </a:highlight>
                <a:latin typeface="Comic Sans MS" panose="030F0702030302020204" pitchFamily="66" charset="0"/>
              </a:rPr>
              <a:t>The Creakers by Tom Fletcher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highlight>
                  <a:srgbClr val="CCCCFF"/>
                </a:highlight>
                <a:latin typeface="Comic Sans MS" panose="030F0702030302020204" pitchFamily="66" charset="0"/>
              </a:rPr>
              <a:t>4NJ – </a:t>
            </a:r>
            <a:r>
              <a:rPr lang="en-GB" sz="2000" dirty="0">
                <a:highlight>
                  <a:srgbClr val="CCCCFF"/>
                </a:highlight>
                <a:latin typeface="Comic Sans MS" panose="030F0702030302020204" pitchFamily="66" charset="0"/>
              </a:rPr>
              <a:t>Fantastic Mr Fox by Roald Dahl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highlight>
                  <a:srgbClr val="FFCCCC"/>
                </a:highlight>
                <a:latin typeface="Comic Sans MS" panose="030F0702030302020204" pitchFamily="66" charset="0"/>
              </a:rPr>
              <a:t>4S – </a:t>
            </a:r>
            <a:r>
              <a:rPr lang="en-GB" sz="2000" dirty="0">
                <a:highlight>
                  <a:srgbClr val="FFCCCC"/>
                </a:highlight>
                <a:latin typeface="Comic Sans MS" panose="030F0702030302020204" pitchFamily="66" charset="0"/>
              </a:rPr>
              <a:t>The Boy, the mole, the fox and the horse by Charlie Mackesy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See the next slide for full versions of the current front covers </a:t>
            </a:r>
            <a:r>
              <a:rPr lang="en-GB" sz="2000" b="1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000" b="1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62255-DA8D-48C1-864C-9685EF7F89B0}"/>
              </a:ext>
            </a:extLst>
          </p:cNvPr>
          <p:cNvSpPr txBox="1"/>
          <p:nvPr/>
        </p:nvSpPr>
        <p:spPr>
          <a:xfrm>
            <a:off x="457485" y="2505670"/>
            <a:ext cx="407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You can find a full version of the front cover template on the website!</a:t>
            </a:r>
          </a:p>
        </p:txBody>
      </p:sp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32315-C923-4D20-89CE-A390AA168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3" r="17360"/>
          <a:stretch/>
        </p:blipFill>
        <p:spPr>
          <a:xfrm>
            <a:off x="0" y="194310"/>
            <a:ext cx="4094480" cy="6440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6B355-6A6B-4B27-89BD-BD9AF8B5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194310"/>
            <a:ext cx="4094480" cy="6440170"/>
          </a:xfrm>
          <a:prstGeom prst="rect">
            <a:avLst/>
          </a:prstGeom>
        </p:spPr>
      </p:pic>
      <p:pic>
        <p:nvPicPr>
          <p:cNvPr id="4" name="Picture 3" descr="2 Kids and Tired Books">
            <a:extLst>
              <a:ext uri="{FF2B5EF4-FFF2-40B4-BE49-F238E27FC236}">
                <a16:creationId xmlns:a16="http://schemas.microsoft.com/office/drawing/2014/main" id="{743370AB-CA34-43F2-B257-9965C7A40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194310"/>
            <a:ext cx="4003040" cy="64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Mindfulness 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decorate a famous quote of my choice by Roald Dahl.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3C52A-55EA-434D-8E4D-1D0C1F928F22}"/>
              </a:ext>
            </a:extLst>
          </p:cNvPr>
          <p:cNvSpPr txBox="1"/>
          <p:nvPr/>
        </p:nvSpPr>
        <p:spPr>
          <a:xfrm>
            <a:off x="66675" y="843677"/>
            <a:ext cx="4092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On the website, you will find many famous quotes by Roald Dahl.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FFFFCC"/>
                </a:highlight>
                <a:latin typeface="Comic Sans MS" panose="030F0702030302020204" pitchFamily="66" charset="0"/>
              </a:rPr>
              <a:t>Choose your favourite and decorate how you would like. </a:t>
            </a:r>
          </a:p>
          <a:p>
            <a:endParaRPr lang="en-GB" u="sng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C239E-1601-4FEA-8C11-E09B0953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80" y="15241"/>
            <a:ext cx="3627120" cy="3413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117829-A57F-446C-B744-2C4BEC29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1" y="3663391"/>
            <a:ext cx="3535680" cy="3108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0A0FB3-956B-45D6-873E-F48BC0D5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802540"/>
            <a:ext cx="3919530" cy="5917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B6312C-D0F9-439B-ADC0-3A88E269D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2600959"/>
            <a:ext cx="4092633" cy="4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576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the second half of my story.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C21FD-5514-4608-91F8-74F86B53A350}"/>
              </a:ext>
            </a:extLst>
          </p:cNvPr>
          <p:cNvSpPr txBox="1"/>
          <p:nvPr/>
        </p:nvSpPr>
        <p:spPr>
          <a:xfrm>
            <a:off x="66675" y="976219"/>
            <a:ext cx="54806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Yesterday, you had the opportunity to write the first half of your own story using the characters of Rock, Paper and Scissors. </a:t>
            </a:r>
          </a:p>
          <a:p>
            <a:endParaRPr lang="en-GB" b="1" dirty="0">
              <a:highlight>
                <a:srgbClr val="CCCCFF"/>
              </a:highlight>
              <a:latin typeface="Comic Sans MS" panose="030F0702030302020204" pitchFamily="66" charset="0"/>
            </a:endParaRPr>
          </a:p>
          <a:p>
            <a:r>
              <a:rPr lang="en-GB" u="sng" dirty="0">
                <a:latin typeface="Comic Sans MS" panose="030F0702030302020204" pitchFamily="66" charset="0"/>
              </a:rPr>
              <a:t>Today…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Write the final half of your story and try to use full sentences. </a:t>
            </a:r>
          </a:p>
          <a:p>
            <a:r>
              <a:rPr lang="en-GB" dirty="0">
                <a:highlight>
                  <a:srgbClr val="CCCCFF"/>
                </a:highlight>
                <a:latin typeface="Comic Sans MS" panose="030F0702030302020204" pitchFamily="66" charset="0"/>
              </a:rPr>
              <a:t>Focus on using different sentence openers. </a:t>
            </a:r>
          </a:p>
          <a:p>
            <a:endParaRPr lang="en-GB" dirty="0">
              <a:highlight>
                <a:srgbClr val="CCCCFF"/>
              </a:highlight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2* - Write the final half of your story and use full sentences. </a:t>
            </a: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Focus on using fronted adverbials.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3* - Write the final half of your story and use full sentences. </a:t>
            </a:r>
          </a:p>
          <a:p>
            <a:r>
              <a:rPr lang="en-GB" dirty="0">
                <a:highlight>
                  <a:srgbClr val="FFCCFF"/>
                </a:highlight>
                <a:latin typeface="Comic Sans MS" panose="030F0702030302020204" pitchFamily="66" charset="0"/>
              </a:rPr>
              <a:t>Focus on using various conjunctions and speech.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AD3148-B03A-4ED2-B777-3626CAA6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964" y="7266"/>
            <a:ext cx="1996553" cy="1793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82A314-2A39-471F-9D8B-7AAD106C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517" y="0"/>
            <a:ext cx="1996554" cy="1793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A22E6B-178B-4715-83DA-B109E5893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71" y="0"/>
            <a:ext cx="2098120" cy="1800623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0BE5548-4C92-4D9A-9C1D-76A6F5F46F95}"/>
              </a:ext>
            </a:extLst>
          </p:cNvPr>
          <p:cNvSpPr/>
          <p:nvPr/>
        </p:nvSpPr>
        <p:spPr>
          <a:xfrm>
            <a:off x="6299200" y="2367280"/>
            <a:ext cx="5212080" cy="3738880"/>
          </a:xfrm>
          <a:prstGeom prst="irregularSeal2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See the next few slides for some useful word banks!</a:t>
            </a:r>
          </a:p>
        </p:txBody>
      </p:sp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8A75D-E099-42DA-8D5D-94E706FC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"/>
            <a:ext cx="12192000" cy="6677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517970-85B1-4405-8792-1DA9352A9C17}"/>
              </a:ext>
            </a:extLst>
          </p:cNvPr>
          <p:cNvSpPr/>
          <p:nvPr/>
        </p:nvSpPr>
        <p:spPr>
          <a:xfrm>
            <a:off x="5394960" y="6035040"/>
            <a:ext cx="1320800" cy="629920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49969-ECE9-43A4-AC57-2898BEBC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CB2091-A033-43F6-8E58-B3B89269E301}"/>
              </a:ext>
            </a:extLst>
          </p:cNvPr>
          <p:cNvSpPr/>
          <p:nvPr/>
        </p:nvSpPr>
        <p:spPr>
          <a:xfrm>
            <a:off x="5171440" y="6126480"/>
            <a:ext cx="177800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4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22B9B-F8DC-4014-AE9B-B1470ECC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9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3BA0E-A62E-451F-A2BA-13E9594B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45" y="6009325"/>
            <a:ext cx="7067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25647-57FD-4C20-A3B3-40C4AB1E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17296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3CC8C7-6FAD-4401-A85F-5EF988427C51}"/>
              </a:ext>
            </a:extLst>
          </p:cNvPr>
          <p:cNvSpPr/>
          <p:nvPr/>
        </p:nvSpPr>
        <p:spPr>
          <a:xfrm>
            <a:off x="6502400" y="6278880"/>
            <a:ext cx="670561" cy="579120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EA911-739E-4563-A97B-72D29AB82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61" y="0"/>
            <a:ext cx="5019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35965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Telling the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I can tell the time to the nearest minute.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telling the time to the nearest minute and you will be using your reasoning skills to solve the following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telling the time to the nearest minute and you will be using your reasoning skills to solve the following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Solve the True or False Statement.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the statement true or false?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time on the clock face?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identify how to tell the time to the nearest minute.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Adding and Subtracting Time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49" y="135965"/>
            <a:ext cx="4138469" cy="362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366" y="3579177"/>
            <a:ext cx="5547014" cy="32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86217" y="64777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6"/>
          <a:stretch/>
        </p:blipFill>
        <p:spPr>
          <a:xfrm>
            <a:off x="94857" y="434109"/>
            <a:ext cx="12002285" cy="58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36" y="166686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3" y="626196"/>
            <a:ext cx="11939230" cy="59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8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632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105</cp:revision>
  <dcterms:created xsi:type="dcterms:W3CDTF">2020-11-07T10:51:03Z</dcterms:created>
  <dcterms:modified xsi:type="dcterms:W3CDTF">2021-02-22T15:08:40Z</dcterms:modified>
</cp:coreProperties>
</file>