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1CACB-4C43-4F8E-B1F3-F20B1ABA0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46961-A0CC-4488-89D0-E1C8EAF00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D777A-F7BA-4E2C-8FE3-2633A254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C5658-5856-4418-A891-B94243EC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C528D-EFAB-4075-9A72-DD5F69A4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667DA-10E0-434D-AEDD-EA14D316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6F12C-9BD9-4690-BC0E-A76025FCC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1CD49-398D-447F-B16F-739AA6A5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6F769-DA2D-443D-BB2E-1A7635A5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F7519-7773-4BA3-9B4E-F1730F04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0451D1-AF88-4F38-9A9F-2DC614BB1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03CFF-CAD1-4E08-A82C-77F1613A6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E2A1-2F9F-4B5C-8C60-BE67ECC0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683E3-CCD2-424B-A174-19FEC4D6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BD1BB-C7D0-43D8-A1E3-A839CF90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8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373B-35A6-435F-9F3E-6121F5DA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3A8B-2F8C-478F-B28B-3104769B5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0898A-2835-4014-A9C0-B77ABC74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1BD35-7802-4326-B03F-70765E9A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773D2-0239-4FF1-AA14-300EB1FF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8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C28B-9B96-4AB9-AF32-9BD0328C0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25036-AC86-4189-888E-585CB8757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42E8-104D-4108-9608-935394A1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34B25-4719-4663-B70C-80A12E77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457D-E705-47D6-82D5-CEAE9EBD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10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C9C8E-D7F7-4C14-8280-8629CA50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62CE8-5042-434E-89CB-D51086ADC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EC9D7-A2BF-45D9-B157-C0B188181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E1E9E-E476-4153-AD24-BE8BCBAA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BE34-C406-42E1-9F56-34844325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A036B-3F6C-473D-B550-EFF2F05C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4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8CD7-B2E1-49F8-9F8C-D3854C33E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A65E4-234F-49CA-8490-FE2D59DB6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62C99-E3BD-42C1-A1A7-102C8B03B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18A435-0B47-4CF1-8931-4AEC3A3EB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0E36E-1D83-4939-A9C5-D131C6674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86A4A-BD0B-48E9-9ABB-085E8A86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B5D9F-E979-4AD6-818F-DC8C8EF3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7BA47-D3BC-483E-8790-B2E45496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7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6A90-DA99-4BF6-8A9C-86D2E2D8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3AB6E-F7D0-438E-8EF2-B85E3F56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1EE56-F2B3-47FB-A151-FBD61917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A8F48-F3DE-46BD-BA5A-ADA6B1E0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98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1FC5C-23BA-4563-880B-404CC523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2EE4B-2097-44CA-A71E-5330D211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4DF37-FA30-4BE4-98EC-96598C17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00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2E7D-DC7F-408F-A32B-5A20ED9A2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DF72-B02D-4C4C-BA00-B1E18FF9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EBA06-988E-448B-890E-FAC8471E3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0ADF-F273-4639-8381-A83E0BB5E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EE8A8-3B9D-452F-A17A-329F53C7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62A76-DAC5-44AD-A9F4-1EB0B6F9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85B1-CFD0-4FC0-B938-DBD9B11E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72401-4DFB-408D-B531-4811CD170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13F42-B178-484B-9F1E-0A9ECE244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A95BD-86F4-4816-ACA6-0ACB0EE8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5BF81-E1C5-4E7B-B38D-C9DAA3A7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A68FE-D188-4255-9EBB-D2107396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1DC51-44CF-47D4-AACE-E911DB21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78F73-A597-4CC9-A4C8-20BB93268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C149B-D289-4767-B44D-2302FADE4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725F9-0EC0-40F3-92DA-9E1EF08AAB1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49AB9-D2A8-4D68-A561-F6430E786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BD3CF-6566-4CB7-8BD2-7610CF620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1E5D-37BC-4F88-BE08-A49BD46AF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03087A-0733-42AD-9C38-0F51C262E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535" y="0"/>
            <a:ext cx="6678930" cy="23050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049469-4FD5-446E-A9F5-5154002FCAED}"/>
              </a:ext>
            </a:extLst>
          </p:cNvPr>
          <p:cNvSpPr/>
          <p:nvPr/>
        </p:nvSpPr>
        <p:spPr>
          <a:xfrm>
            <a:off x="3566160" y="0"/>
            <a:ext cx="274320" cy="589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215F5A-CC28-4408-9C8B-38A1E7C17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" y="2305050"/>
            <a:ext cx="10017760" cy="455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9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A7A4FD-2FE1-488A-BE10-95AB64C59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3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FB5B45-4297-426D-8AAB-777ADAEED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7A0846-46B1-4F4D-A86D-F0724A59B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ED24D67-7A2A-468A-B6AE-922E7611706C}"/>
              </a:ext>
            </a:extLst>
          </p:cNvPr>
          <p:cNvSpPr/>
          <p:nvPr/>
        </p:nvSpPr>
        <p:spPr>
          <a:xfrm>
            <a:off x="6096000" y="0"/>
            <a:ext cx="619760" cy="193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5D861-B4BD-4B5C-B0C2-64E17F431FC8}"/>
              </a:ext>
            </a:extLst>
          </p:cNvPr>
          <p:cNvSpPr/>
          <p:nvPr/>
        </p:nvSpPr>
        <p:spPr>
          <a:xfrm>
            <a:off x="11277600" y="6421120"/>
            <a:ext cx="619760" cy="436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1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Eloise</dc:creator>
  <cp:lastModifiedBy>Jones, Eloise</cp:lastModifiedBy>
  <cp:revision>1</cp:revision>
  <dcterms:created xsi:type="dcterms:W3CDTF">2021-02-04T15:08:36Z</dcterms:created>
  <dcterms:modified xsi:type="dcterms:W3CDTF">2021-02-04T15:12:29Z</dcterms:modified>
</cp:coreProperties>
</file>