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258" r:id="rId5"/>
    <p:sldId id="297" r:id="rId6"/>
    <p:sldId id="298" r:id="rId7"/>
    <p:sldId id="299" r:id="rId8"/>
    <p:sldId id="292" r:id="rId9"/>
    <p:sldId id="295" r:id="rId10"/>
    <p:sldId id="294" r:id="rId11"/>
    <p:sldId id="259" r:id="rId12"/>
    <p:sldId id="314" r:id="rId13"/>
    <p:sldId id="315" r:id="rId14"/>
    <p:sldId id="316" r:id="rId15"/>
    <p:sldId id="310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FFCCFF"/>
    <a:srgbClr val="CCFFFF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idzsearch.com/wiki/Ethelred_the_Unready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kids.kiddle.co/Ethelred_the_Unread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iki.kidzsearch.com/wiki/Danegeld" TargetMode="External"/><Relationship Id="rId4" Type="http://schemas.openxmlformats.org/officeDocument/2006/relationships/hyperlink" Target="https://kids.kiddle.co/Danegeld#:~:text=The%20Danegeld%20(%22Danish%20tax%22,until%20the%20early%2012th%20centu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7rcwmn/resources/1" TargetMode="External"/><Relationship Id="rId2" Type="http://schemas.openxmlformats.org/officeDocument/2006/relationships/hyperlink" Target="Monday%208th%20February%20maths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pictogram.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Does the number of children match in each table?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97" y="362528"/>
            <a:ext cx="6503122" cy="45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 book review.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35561"/>
            <a:ext cx="1564640" cy="189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91D71-F49F-470B-B97E-52E7DDAC551F}"/>
              </a:ext>
            </a:extLst>
          </p:cNvPr>
          <p:cNvSpPr txBox="1"/>
          <p:nvPr/>
        </p:nvSpPr>
        <p:spPr>
          <a:xfrm>
            <a:off x="66675" y="904240"/>
            <a:ext cx="5125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chapter ‘Friends for Life’.</a:t>
            </a:r>
          </a:p>
          <a:p>
            <a:pPr algn="ctr"/>
            <a:r>
              <a:rPr lang="en-GB" b="1" dirty="0">
                <a:highlight>
                  <a:srgbClr val="FFFF00"/>
                </a:highlight>
                <a:latin typeface="Comic Sans MS" panose="030F0702030302020204" pitchFamily="66" charset="0"/>
              </a:rPr>
              <a:t>All Children – Complete the book review!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2"/>
          <a:stretch/>
        </p:blipFill>
        <p:spPr>
          <a:xfrm>
            <a:off x="8930640" y="85725"/>
            <a:ext cx="1686560" cy="1809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BED274-A84B-49D3-B02C-1FA0B24B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1642904"/>
            <a:ext cx="6700838" cy="124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BFAB23-5FA4-46B9-9035-B18F34554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8216"/>
            <a:ext cx="6767513" cy="4019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6F3C15-B7A1-4712-9B64-ACA674814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513" y="1983253"/>
            <a:ext cx="5424487" cy="48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FBFB4-4387-4B23-AEFE-4005C5D84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34815" r="23750" b="21185"/>
          <a:stretch/>
        </p:blipFill>
        <p:spPr>
          <a:xfrm>
            <a:off x="1950720" y="0"/>
            <a:ext cx="8178800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F797-7AAE-4984-AF67-940A147F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24592" r="24667" b="22519"/>
          <a:stretch/>
        </p:blipFill>
        <p:spPr>
          <a:xfrm>
            <a:off x="1828800" y="3261360"/>
            <a:ext cx="817880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1655F-CAA1-4F7D-8C5B-D0057D62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6" t="25037" r="25334" b="22222"/>
          <a:stretch/>
        </p:blipFill>
        <p:spPr>
          <a:xfrm>
            <a:off x="1239520" y="0"/>
            <a:ext cx="9712960" cy="354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E8B7E-6E99-4192-B182-7B54D39DA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1" t="24148" r="24833" b="21333"/>
          <a:stretch/>
        </p:blipFill>
        <p:spPr>
          <a:xfrm>
            <a:off x="1239520" y="3429000"/>
            <a:ext cx="97129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37CDF-8ADB-4D04-A6C2-EC232EB2B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4" t="24444" r="25084" b="25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4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96B49B-C122-4248-883A-5F7FB0196985}"/>
              </a:ext>
            </a:extLst>
          </p:cNvPr>
          <p:cNvSpPr/>
          <p:nvPr/>
        </p:nvSpPr>
        <p:spPr>
          <a:xfrm>
            <a:off x="5412741" y="950854"/>
            <a:ext cx="6715760" cy="359664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Some of these links might be useful…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526DF9-311F-45E3-BA2E-5E24AA9607A3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Topic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explain who King Ethelred II was and understand why Danegeld was introduced.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2F66289-5899-4BF3-A3CC-19F49770F4DB}"/>
              </a:ext>
            </a:extLst>
          </p:cNvPr>
          <p:cNvSpPr txBox="1">
            <a:spLocks/>
          </p:cNvSpPr>
          <p:nvPr/>
        </p:nvSpPr>
        <p:spPr>
          <a:xfrm>
            <a:off x="-187641" y="790795"/>
            <a:ext cx="1965641" cy="846137"/>
          </a:xfrm>
          <a:prstGeom prst="roundRect">
            <a:avLst>
              <a:gd name="adj" fmla="val 9639"/>
            </a:avLst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Task…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D92BAAF-2B74-4CD8-B105-C064BE56ED57}"/>
              </a:ext>
            </a:extLst>
          </p:cNvPr>
          <p:cNvSpPr txBox="1">
            <a:spLocks/>
          </p:cNvSpPr>
          <p:nvPr/>
        </p:nvSpPr>
        <p:spPr>
          <a:xfrm>
            <a:off x="66675" y="1457326"/>
            <a:ext cx="5198110" cy="4632325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Using the information about King Ethelred II and Danegeld, write an information text about what you discover.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highlight>
                  <a:srgbClr val="FFFF00"/>
                </a:highlight>
                <a:latin typeface="Comic Sans MS" panose="030F0702030302020204" pitchFamily="66" charset="0"/>
              </a:rPr>
              <a:t>Use the iPad to research any extra information.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altLang="en-US" sz="1800" b="1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1800" b="1" u="sng" dirty="0">
                <a:latin typeface="Comic Sans MS" panose="030F0702030302020204" pitchFamily="66" charset="0"/>
              </a:rPr>
              <a:t>You must have information on the following: </a:t>
            </a:r>
          </a:p>
          <a:p>
            <a:pPr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The Second Viking Age </a:t>
            </a:r>
          </a:p>
          <a:p>
            <a:pPr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King Ethelred II </a:t>
            </a:r>
          </a:p>
          <a:p>
            <a:pPr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Danegeld </a:t>
            </a:r>
          </a:p>
          <a:p>
            <a:pPr>
              <a:defRPr/>
            </a:pPr>
            <a:r>
              <a:rPr lang="en-GB" altLang="en-US" sz="1800" dirty="0">
                <a:latin typeface="Comic Sans MS" panose="030F0702030302020204" pitchFamily="66" charset="0"/>
              </a:rPr>
              <a:t>Paying the Dane </a:t>
            </a:r>
          </a:p>
          <a:p>
            <a:pPr algn="ctr">
              <a:defRPr/>
            </a:pPr>
            <a:endParaRPr lang="en-GB" altLang="en-US" sz="1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 some pictures to support your information! </a:t>
            </a:r>
          </a:p>
          <a:p>
            <a:pPr algn="ctr">
              <a:defRPr/>
            </a:pPr>
            <a:endParaRPr lang="en-GB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CFF7C-AB48-44A8-A38E-FE24EAD53FDB}"/>
              </a:ext>
            </a:extLst>
          </p:cNvPr>
          <p:cNvSpPr txBox="1"/>
          <p:nvPr/>
        </p:nvSpPr>
        <p:spPr>
          <a:xfrm>
            <a:off x="6697980" y="1495644"/>
            <a:ext cx="618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https://kids.kiddle.co/Ethelred_the_Unready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F9472-BF26-4678-BA88-A77EDDFCDD6A}"/>
              </a:ext>
            </a:extLst>
          </p:cNvPr>
          <p:cNvSpPr txBox="1"/>
          <p:nvPr/>
        </p:nvSpPr>
        <p:spPr>
          <a:xfrm>
            <a:off x="6139181" y="2311400"/>
            <a:ext cx="654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https://wiki.kidzsearch.com/wiki/Ethelred_the_Unready</a:t>
            </a:r>
            <a:r>
              <a:rPr lang="en-GB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1E166-2023-48D1-ADEE-6ECD82488B2A}"/>
              </a:ext>
            </a:extLst>
          </p:cNvPr>
          <p:cNvSpPr txBox="1"/>
          <p:nvPr/>
        </p:nvSpPr>
        <p:spPr>
          <a:xfrm>
            <a:off x="5654040" y="3127157"/>
            <a:ext cx="653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https://kids.kiddle.co/Danegeld#:~:text=The%20Danegeld%20(%22Danish%20tax%22,until%20the%20early%2012th%20century</a:t>
            </a:r>
            <a:r>
              <a:rPr lang="en-GB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16332F-1C2D-4D94-A2CF-C5A93B75F50B}"/>
              </a:ext>
            </a:extLst>
          </p:cNvPr>
          <p:cNvSpPr txBox="1"/>
          <p:nvPr/>
        </p:nvSpPr>
        <p:spPr>
          <a:xfrm>
            <a:off x="6697980" y="4032271"/>
            <a:ext cx="6537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https://wiki.kidzsearch.com/wiki/Danegeld</a:t>
            </a:r>
            <a:r>
              <a:rPr lang="en-GB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C58F5-8A2D-4E72-A26F-E07FA6EC7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4547494"/>
            <a:ext cx="3810000" cy="2310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2ED729-C184-41D5-B56D-4021758AE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740" y="4547492"/>
            <a:ext cx="2969259" cy="23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55459-8A9A-47CE-AB97-B64911AF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521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B8686-0A3B-4DCB-81DB-DCD28F4A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4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6DC45-B3FB-4C35-A95E-BC32FB33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6000" cy="527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5B2A5-83FC-4315-A09D-E7F615D4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"/>
            <a:ext cx="60960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576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blue print of my own invention.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172718" y="2594307"/>
            <a:ext cx="4933896" cy="4093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Main task…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Create a blue print of your own invention (See next slide).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1* - Draw a picture of your invention.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2/3* - Draw a picture of your invention and label the parts.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u="sng" dirty="0">
                <a:latin typeface="Comic Sans MS" panose="030F0702030302020204" pitchFamily="66" charset="0"/>
              </a:rPr>
              <a:t>Task 2…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Answer the following questions in as much detail as possible! 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What is your invention for? 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What does your invention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C21FD-5514-4608-91F8-74F86B53A350}"/>
              </a:ext>
            </a:extLst>
          </p:cNvPr>
          <p:cNvSpPr txBox="1"/>
          <p:nvPr/>
        </p:nvSpPr>
        <p:spPr>
          <a:xfrm>
            <a:off x="66673" y="1167795"/>
            <a:ext cx="5039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Last week, we started looking at explanation texts. On Thursday, you created a mind-map of your own invention ideas. </a:t>
            </a:r>
          </a:p>
          <a:p>
            <a:r>
              <a:rPr lang="en-GB" dirty="0">
                <a:latin typeface="Comic Sans MS" panose="030F0702030302020204" pitchFamily="66" charset="0"/>
              </a:rPr>
              <a:t>Today you are going to bring your idea to life!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587CA-DC75-4F42-A930-CF317EA8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20" y="1"/>
            <a:ext cx="318008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84E7D-500A-47A5-8212-BC0BB12D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40" y="0"/>
            <a:ext cx="307848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5CD4C-33AD-4268-BDAF-8295DDBF3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40" y="3429000"/>
            <a:ext cx="62585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43CAD-EBFB-4B8F-88C9-EF08F3F2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interpret various Tables.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reading tables, charts and pictograms and you will need to answer the questions focusing on the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looking at tables and you will need to look at the data carefully and answer the questions accordingly.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focusing on the pictogram and 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 the true or false statement focusing on the number of children in each table. Do they match?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pres?slideindex=1&amp;slidetitle="/>
          </p:cNvPr>
          <p:cNvSpPr txBox="1"/>
          <p:nvPr/>
        </p:nvSpPr>
        <p:spPr>
          <a:xfrm>
            <a:off x="27968" y="797685"/>
            <a:ext cx="5976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choose a video from the link below and focus on the teaching strategies used to help you interpret Tables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Interpreting Data, Graphs and Tables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906" y="720740"/>
            <a:ext cx="5888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children have voted for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Hussain?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Who is class 4’s least favourite author?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677" y="1781310"/>
            <a:ext cx="5946159" cy="4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72" y="526184"/>
            <a:ext cx="10172280" cy="500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4" y="180398"/>
            <a:ext cx="12081136" cy="6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2" y="198293"/>
            <a:ext cx="11831078" cy="64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7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455056"/>
            <a:ext cx="11776363" cy="62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468229"/>
            <a:ext cx="11683134" cy="63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678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79</cp:revision>
  <dcterms:created xsi:type="dcterms:W3CDTF">2020-11-07T10:51:03Z</dcterms:created>
  <dcterms:modified xsi:type="dcterms:W3CDTF">2021-02-01T13:38:16Z</dcterms:modified>
</cp:coreProperties>
</file>