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A137-521F-4E9D-87AA-5E00241C291B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00E-9E3B-437E-81CF-05DECDE23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208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A137-521F-4E9D-87AA-5E00241C291B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00E-9E3B-437E-81CF-05DECDE23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114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A137-521F-4E9D-87AA-5E00241C291B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00E-9E3B-437E-81CF-05DECDE23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874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A137-521F-4E9D-87AA-5E00241C291B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00E-9E3B-437E-81CF-05DECDE23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966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A137-521F-4E9D-87AA-5E00241C291B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00E-9E3B-437E-81CF-05DECDE23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076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A137-521F-4E9D-87AA-5E00241C291B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00E-9E3B-437E-81CF-05DECDE23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886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A137-521F-4E9D-87AA-5E00241C291B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00E-9E3B-437E-81CF-05DECDE23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951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A137-521F-4E9D-87AA-5E00241C291B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00E-9E3B-437E-81CF-05DECDE23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129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A137-521F-4E9D-87AA-5E00241C291B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00E-9E3B-437E-81CF-05DECDE23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094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A137-521F-4E9D-87AA-5E00241C291B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00E-9E3B-437E-81CF-05DECDE23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908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A137-521F-4E9D-87AA-5E00241C291B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00E-9E3B-437E-81CF-05DECDE23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790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FA137-521F-4E9D-87AA-5E00241C291B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A800E-9E3B-437E-81CF-05DECDE23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39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491" y="199163"/>
            <a:ext cx="1167476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33CC3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NJS Art Challenge:</a:t>
            </a:r>
          </a:p>
          <a:p>
            <a:pPr algn="ctr"/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33CC3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Norman the NJS Snake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33CC33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07" y="199163"/>
            <a:ext cx="1657350" cy="3095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251865" y="199163"/>
            <a:ext cx="2747013" cy="22629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74644">
            <a:off x="8075200" y="1959299"/>
            <a:ext cx="3999887" cy="17519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58883">
            <a:off x="122157" y="1979194"/>
            <a:ext cx="3740599" cy="17296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3381" y="4009894"/>
            <a:ext cx="11018981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XCCW Joined 1a" panose="03050602040000000000" pitchFamily="66" charset="0"/>
              </a:rPr>
              <a:t>Calling all children, Staff and parents at NJS. We would like you all to find a rock which can be any size and paint (decorate) it with either a pattern or design of your choice. We would like to make a special Lockdown snake which we can place at the entrance of our school. We would like all members of the community to get involved.</a:t>
            </a:r>
            <a:endParaRPr lang="en-GB" sz="2400" b="1" dirty="0">
              <a:solidFill>
                <a:srgbClr val="FF0000"/>
              </a:solidFill>
              <a:latin typeface="XCCW Joined 1a" panose="03050602040000000000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7852" y="1783658"/>
            <a:ext cx="1754620" cy="215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67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80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XCCW Joined 1a</vt:lpstr>
      <vt:lpstr>Office Theme</vt:lpstr>
      <vt:lpstr>PowerPoint Presentation</vt:lpstr>
    </vt:vector>
  </TitlesOfParts>
  <Company>Telford &amp; Wrekin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Jukes, Natalie</dc:creator>
  <cp:lastModifiedBy>Jukes, Natalie</cp:lastModifiedBy>
  <cp:revision>3</cp:revision>
  <dcterms:created xsi:type="dcterms:W3CDTF">2021-02-01T13:17:45Z</dcterms:created>
  <dcterms:modified xsi:type="dcterms:W3CDTF">2021-02-01T13:31:10Z</dcterms:modified>
</cp:coreProperties>
</file>