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258" r:id="rId5"/>
    <p:sldId id="299" r:id="rId6"/>
    <p:sldId id="300" r:id="rId7"/>
    <p:sldId id="301" r:id="rId8"/>
    <p:sldId id="292" r:id="rId9"/>
    <p:sldId id="295" r:id="rId10"/>
    <p:sldId id="294" r:id="rId11"/>
    <p:sldId id="259" r:id="rId12"/>
    <p:sldId id="313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FFCCFF"/>
    <a:srgbClr val="FFFFCC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ORPosDrj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natgeokids.com/uk/discover/science/nature/water-cycle/" TargetMode="External"/><Relationship Id="rId4" Type="http://schemas.openxmlformats.org/officeDocument/2006/relationships/hyperlink" Target="https://www.youtube.com/watch?v=B77sebHmf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916422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xr9jxs" TargetMode="External"/><Relationship Id="rId2" Type="http://schemas.openxmlformats.org/officeDocument/2006/relationships/hyperlink" Target="Monday%208th%20February%20maths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863634"/>
            <a:ext cx="12192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adding up the pounds and pence.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true or false?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could you check you have the correct answer?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96" y="469146"/>
            <a:ext cx="7395874" cy="46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This week we will be focusing on a Non-fiction book about the Vikings.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translate between English and ancient runes.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A8A59-915D-44A4-B201-A094BA71A361}"/>
              </a:ext>
            </a:extLst>
          </p:cNvPr>
          <p:cNvSpPr txBox="1"/>
          <p:nvPr/>
        </p:nvSpPr>
        <p:spPr>
          <a:xfrm>
            <a:off x="66675" y="865822"/>
            <a:ext cx="4869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Read through the slide about Picture Stones and Runes! The complete the following task…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1* - Write down 3 simple sentences. For example: The cat sat on the mat.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Challenge… Can you translate your sentences using the ancient runes?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FFCCFF"/>
                </a:highlight>
                <a:latin typeface="Comic Sans MS" panose="030F0702030302020204" pitchFamily="66" charset="0"/>
              </a:rPr>
              <a:t>2/3* - Write down 5 sentences of your choice. Make sure they are short sentences or this task will take a long time!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Challenge… Can you translate your sentences using the ancient runes?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FF"/>
                </a:highlight>
                <a:latin typeface="Comic Sans MS" panose="030F0702030302020204" pitchFamily="66" charset="0"/>
              </a:rPr>
              <a:t>Extra challenge… What is your full name in ancient runes?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5D4-344F-4C58-A9B1-3FEE1653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0" y="865822"/>
            <a:ext cx="6918960" cy="56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7b46f21-b2e3-4831-a1a4-0c23fbe02582" descr="Image">
            <a:extLst>
              <a:ext uri="{FF2B5EF4-FFF2-40B4-BE49-F238E27FC236}">
                <a16:creationId xmlns:a16="http://schemas.microsoft.com/office/drawing/2014/main" id="{177AA4D5-6E79-4838-BFCD-6FE7BDC9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1" y="381003"/>
            <a:ext cx="6858001" cy="60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ab2b9a4-36e1-4453-bb33-4961cf830ae7" descr="Image">
            <a:extLst>
              <a:ext uri="{FF2B5EF4-FFF2-40B4-BE49-F238E27FC236}">
                <a16:creationId xmlns:a16="http://schemas.microsoft.com/office/drawing/2014/main" id="{E424B8D2-B346-40C5-A8DC-D4729C60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4998" y="381000"/>
            <a:ext cx="6858002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4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26DF9-311F-45E3-BA2E-5E24AA9607A3}"/>
              </a:ext>
            </a:extLst>
          </p:cNvPr>
          <p:cNvSpPr txBox="1"/>
          <p:nvPr/>
        </p:nvSpPr>
        <p:spPr>
          <a:xfrm>
            <a:off x="66676" y="85725"/>
            <a:ext cx="730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Science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understand what the water cycle is and why it is important.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6507872-8AF4-4655-9E04-AC0C76B9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6" y="1067370"/>
            <a:ext cx="84978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b="1" u="sng" dirty="0">
                <a:latin typeface="Comic Sans MS" panose="030F0702030302020204" pitchFamily="66" charset="0"/>
              </a:rPr>
              <a:t>Evaporation.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Evaporation is the changing of a liquid into a gas.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Evaporation happens all around us without 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knowing it. A puddle on the road which begins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‘disappear’ is evaporating.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EF550C6-812C-484B-B671-892F44CF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173164"/>
            <a:ext cx="2159635" cy="16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38DDAFAE-EA36-4651-9EC2-F37B433B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6" y="3021589"/>
            <a:ext cx="77755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Evaporation happens at a faster rate by the temperature being warmer and by the air moving more quickly in a breeze.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3466AAE-D27B-42D2-A41F-07319497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4" y="3737237"/>
            <a:ext cx="1687317" cy="166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4C4DF4A-8404-462A-B0D8-E981A8FF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08" y="3737238"/>
            <a:ext cx="2420011" cy="166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5911DB45-F213-433D-ADB0-FFCA8EA5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1946"/>
            <a:ext cx="71774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You can see evaporation taking place when a kettle boils, steam is the gas coming from the water. Sometimes you can see steam rising from the road or the playground after it has rained, this too is evaporation.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498DE42-2310-4239-B1D8-9D4C62EA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04" y="5176123"/>
            <a:ext cx="1560195" cy="15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77E96A76-96E1-46F7-9CE6-C38E60F6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1" y="121682"/>
            <a:ext cx="44586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Other examples of evaporation include warm-air hand driers, blowing on ink to dry 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and washing drying well on a sunny breezy day</a:t>
            </a:r>
            <a:r>
              <a:rPr lang="en-GB" alt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F792C9A-68A8-4FB4-BB28-53E27C9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62" y="1736779"/>
            <a:ext cx="3785912" cy="182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62AE180A-4E05-4155-8B66-049CCF2790C6}"/>
              </a:ext>
            </a:extLst>
          </p:cNvPr>
          <p:cNvSpPr/>
          <p:nvPr/>
        </p:nvSpPr>
        <p:spPr>
          <a:xfrm>
            <a:off x="9032240" y="3942080"/>
            <a:ext cx="2844800" cy="2600960"/>
          </a:xfrm>
          <a:prstGeom prst="cloud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Read through this information before looking at your task on the next slide!</a:t>
            </a:r>
          </a:p>
        </p:txBody>
      </p:sp>
    </p:spTree>
    <p:extLst>
      <p:ext uri="{BB962C8B-B14F-4D97-AF65-F5344CB8AC3E}">
        <p14:creationId xmlns:p14="http://schemas.microsoft.com/office/powerpoint/2010/main" val="248053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FC191B-69F1-4088-8BAD-28DF230E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3355"/>
            <a:ext cx="590391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1B7F9D1-3D2B-4080-BF46-E5E5DD548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2874646"/>
            <a:ext cx="60359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When water heats up, it turns into </a:t>
            </a:r>
            <a:r>
              <a:rPr lang="en-GB" alt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water vapour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. Once water becomes water vapour, it can easily move up to the Earth's atmosphere.</a:t>
            </a:r>
            <a:br>
              <a:rPr lang="en-GB" altLang="en-US" sz="2400" b="1" dirty="0">
                <a:solidFill>
                  <a:srgbClr val="000000"/>
                </a:solidFill>
                <a:latin typeface="Chalkboard"/>
              </a:rPr>
            </a:br>
            <a:endParaRPr lang="en-GB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651E4-1AF8-4E3F-8E1D-D1322C5A02AC}"/>
              </a:ext>
            </a:extLst>
          </p:cNvPr>
          <p:cNvSpPr txBox="1"/>
          <p:nvPr/>
        </p:nvSpPr>
        <p:spPr>
          <a:xfrm>
            <a:off x="6400801" y="405467"/>
            <a:ext cx="5486400" cy="2585323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Evaporation is a very important process in the Water Cycle.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For your </a:t>
            </a:r>
            <a:r>
              <a:rPr lang="en-GB" b="1" u="sng" dirty="0">
                <a:latin typeface="Comic Sans MS" panose="030F0702030302020204" pitchFamily="66" charset="0"/>
              </a:rPr>
              <a:t>task</a:t>
            </a:r>
            <a:r>
              <a:rPr lang="en-GB" b="1" dirty="0">
                <a:latin typeface="Comic Sans MS" panose="030F0702030302020204" pitchFamily="66" charset="0"/>
              </a:rPr>
              <a:t> today we would like you to research the water cycle-what is it, why is it important, what would happen to the world if there was no water cycle?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links below may be useful!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5879D-92BF-4BA2-BE5C-56737EDDDA15}"/>
              </a:ext>
            </a:extLst>
          </p:cNvPr>
          <p:cNvSpPr/>
          <p:nvPr/>
        </p:nvSpPr>
        <p:spPr>
          <a:xfrm>
            <a:off x="6573392" y="5475069"/>
            <a:ext cx="5141216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https://www.youtube.com/watch?v=ncORPosDrjI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2F6D1-8751-4D02-BAE6-5931E72E675B}"/>
              </a:ext>
            </a:extLst>
          </p:cNvPr>
          <p:cNvSpPr/>
          <p:nvPr/>
        </p:nvSpPr>
        <p:spPr>
          <a:xfrm>
            <a:off x="6573393" y="3705592"/>
            <a:ext cx="5141216" cy="646331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The water cycle for kids - What is the water cycle? - Why does it rain? - Science for children - YouTube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8D6C5-EDA9-4FE8-8D38-DA945E627423}"/>
              </a:ext>
            </a:extLst>
          </p:cNvPr>
          <p:cNvSpPr/>
          <p:nvPr/>
        </p:nvSpPr>
        <p:spPr>
          <a:xfrm>
            <a:off x="6573392" y="4628515"/>
            <a:ext cx="5141215" cy="646331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https://www.natgeokids.com/uk/discover/science/nature/water-cycle/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6FFC2-36C6-4FBE-94A6-B80B8FDDB9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77" t="3112" r="16984" b="3576"/>
          <a:stretch/>
        </p:blipFill>
        <p:spPr>
          <a:xfrm>
            <a:off x="192088" y="3884930"/>
            <a:ext cx="5903912" cy="27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3" y="46746"/>
            <a:ext cx="642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answer a set of questions in character.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C21FD-5514-4608-91F8-74F86B53A350}"/>
              </a:ext>
            </a:extLst>
          </p:cNvPr>
          <p:cNvSpPr txBox="1"/>
          <p:nvPr/>
        </p:nvSpPr>
        <p:spPr>
          <a:xfrm>
            <a:off x="66673" y="970076"/>
            <a:ext cx="62934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Re-watch the video should you feel you need a reminder…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2"/>
              </a:rPr>
              <a:t>https://vimeo.com/91642206</a:t>
            </a:r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Today, I would like you to be a journalist for a newspaper! Imagine that you are going to speak to Rock, Paper or Scissors following the events! </a:t>
            </a:r>
          </a:p>
          <a:p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Task 1… </a:t>
            </a:r>
          </a:p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Think of 5-7 questions that you could ask your chosen character. </a:t>
            </a:r>
          </a:p>
          <a:p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You are a journalist so you want as much information as possible! </a:t>
            </a:r>
          </a:p>
          <a:p>
            <a:endParaRPr lang="en-GB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dirty="0">
                <a:highlight>
                  <a:srgbClr val="FFFFCC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Task 2… </a:t>
            </a:r>
          </a:p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1* - Choose 3 of your questions a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nd become the person answering for example Paper. </a:t>
            </a:r>
          </a:p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2/3* -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Answer all of your questions in character. Give as much detail as you can to help. </a:t>
            </a:r>
          </a:p>
          <a:p>
            <a:endParaRPr lang="en-GB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en-GB" b="1" dirty="0">
                <a:highlight>
                  <a:srgbClr val="CCFFFF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See the example on the next page!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9A383-FF37-4731-AC43-B65936A0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04" y="4415455"/>
            <a:ext cx="2353497" cy="2113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9663E-5E95-4701-9B30-D75A0EA6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304" y="2228140"/>
            <a:ext cx="2353498" cy="2113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277E4-A382-4FA4-A27B-9300FC2F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304" y="131200"/>
            <a:ext cx="2353496" cy="202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94F76-38E0-4608-A89D-5E9BF940C7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703"/>
          <a:stretch/>
        </p:blipFill>
        <p:spPr>
          <a:xfrm>
            <a:off x="9253947" y="131200"/>
            <a:ext cx="2871379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7EA6F-BFF6-4273-B9C5-6852AC3CAC79}"/>
              </a:ext>
            </a:extLst>
          </p:cNvPr>
          <p:cNvSpPr txBox="1"/>
          <p:nvPr/>
        </p:nvSpPr>
        <p:spPr>
          <a:xfrm>
            <a:off x="254000" y="213360"/>
            <a:ext cx="1168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Example: Journalist to Scissors.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FF"/>
                </a:highlight>
                <a:latin typeface="Comic Sans MS" panose="030F0702030302020204" pitchFamily="66" charset="0"/>
              </a:rPr>
              <a:t>Question: </a:t>
            </a:r>
            <a:r>
              <a:rPr lang="en-GB" dirty="0">
                <a:latin typeface="Comic Sans MS" panose="030F0702030302020204" pitchFamily="66" charset="0"/>
              </a:rPr>
              <a:t>Scissors, you are considered a violent person from this event. What are your thoughts?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Answer: </a:t>
            </a:r>
            <a:r>
              <a:rPr lang="en-GB" dirty="0">
                <a:latin typeface="Comic Sans MS" panose="030F0702030302020204" pitchFamily="66" charset="0"/>
              </a:rPr>
              <a:t>Well, I don’t know where to start. I know that people consider me as a bad person but it is the opposite. My story has not been told so people presume that I’m the bad guy. It makes me sad but I will tell my story one day. 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Example: Journalist to Rock.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FF"/>
                </a:highlight>
                <a:latin typeface="Comic Sans MS" panose="030F0702030302020204" pitchFamily="66" charset="0"/>
              </a:rPr>
              <a:t>Question: </a:t>
            </a:r>
            <a:r>
              <a:rPr lang="en-GB" dirty="0">
                <a:latin typeface="Comic Sans MS" panose="030F0702030302020204" pitchFamily="66" charset="0"/>
              </a:rPr>
              <a:t>Rock, why were you watching over paper?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Answer: </a:t>
            </a:r>
            <a:r>
              <a:rPr lang="en-GB" dirty="0">
                <a:latin typeface="Comic Sans MS" panose="030F0702030302020204" pitchFamily="66" charset="0"/>
              </a:rPr>
              <a:t>Paper is so fragile and dainty. She is a giver and lots of people see what as a threat like scissors. I am in awe of what paper can do and how she makes the world a beautiful place. I consider myself to be a brotherly figure.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Example: Journalist to Paper.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FF"/>
                </a:highlight>
                <a:latin typeface="Comic Sans MS" panose="030F0702030302020204" pitchFamily="66" charset="0"/>
              </a:rPr>
              <a:t>Question: </a:t>
            </a:r>
            <a:r>
              <a:rPr lang="en-GB" dirty="0">
                <a:latin typeface="Comic Sans MS" panose="030F0702030302020204" pitchFamily="66" charset="0"/>
              </a:rPr>
              <a:t>Paper, how did you feel as you saw scissors coming.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Answer: </a:t>
            </a:r>
            <a:r>
              <a:rPr lang="en-GB" dirty="0">
                <a:latin typeface="Comic Sans MS" panose="030F0702030302020204" pitchFamily="66" charset="0"/>
              </a:rPr>
              <a:t>Oh, sorry, I try to block that image out of my mind. I was petrified, I could feel my whole body shaking but I knew it wasn’t because of the wind. I heard scissors before I could see him and the sound made me instantly freeze.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A1209-D37C-450D-B91A-D070F1834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720" y="0"/>
            <a:ext cx="1351280" cy="1270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12ECB-9289-4A8A-8938-97BA2A90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922" y="4663440"/>
            <a:ext cx="1271077" cy="114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3B8BAF-F748-4E41-9A33-72A2D0D2B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719" y="2370745"/>
            <a:ext cx="1351280" cy="12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I can convert pounds and pence.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counting money and various amounts. You will need to convert pence into pounds. Remember that 100 pennies make £1. Answer and complete the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converting pounds and pence. Answer the questions on the worksheet.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Is the statement true or false?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Please add the coins together using column addition to check the amount. Remember your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decimal places.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pres?slideindex=1&amp;slidetitle="/>
          </p:cNvPr>
          <p:cNvSpPr txBox="1"/>
          <p:nvPr/>
        </p:nvSpPr>
        <p:spPr>
          <a:xfrm>
            <a:off x="27968" y="797685"/>
            <a:ext cx="59769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choose a video from the link below and focus on the teaching strategies used to help you identify all the various types of money we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Coins that make 50p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921" y="288594"/>
            <a:ext cx="63081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solve the following by looking 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picture below: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What is the total value of the coins below?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pounds do you have?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pennies altogether?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874" y="2490456"/>
            <a:ext cx="6009005" cy="25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86217" y="64777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692727"/>
            <a:ext cx="11619202" cy="5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36" y="16668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1824"/>
            <a:ext cx="11877964" cy="56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8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7" y="230911"/>
            <a:ext cx="10058400" cy="61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82009"/>
            <a:ext cx="11746634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6" y="455902"/>
            <a:ext cx="11678372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1176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Chalkboard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105</cp:revision>
  <dcterms:created xsi:type="dcterms:W3CDTF">2020-11-07T10:51:03Z</dcterms:created>
  <dcterms:modified xsi:type="dcterms:W3CDTF">2021-02-10T16:19:46Z</dcterms:modified>
</cp:coreProperties>
</file>