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98" r:id="rId6"/>
    <p:sldId id="299" r:id="rId7"/>
    <p:sldId id="292" r:id="rId8"/>
    <p:sldId id="295" r:id="rId9"/>
    <p:sldId id="294" r:id="rId10"/>
    <p:sldId id="259" r:id="rId11"/>
    <p:sldId id="310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FFCC"/>
    <a:srgbClr val="FFFFCC"/>
    <a:srgbClr val="FFCCFF"/>
    <a:srgbClr val="CC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Sdqt_0UXF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7rcwmn/resources/1" TargetMode="External"/><Relationship Id="rId2" Type="http://schemas.openxmlformats.org/officeDocument/2006/relationships/hyperlink" Target="Monday%208th%20February%20maths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recognise ways to keep healthy.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3C9A1-BC75-464E-AA75-645D9ABC4716}"/>
              </a:ext>
            </a:extLst>
          </p:cNvPr>
          <p:cNvSpPr txBox="1"/>
          <p:nvPr/>
        </p:nvSpPr>
        <p:spPr>
          <a:xfrm>
            <a:off x="193040" y="883920"/>
            <a:ext cx="416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Finally, at the end of the story, George starts to eat healthily and get some exercise. Think about one thing you could do to keep fit and well. </a:t>
            </a:r>
          </a:p>
          <a:p>
            <a:r>
              <a:rPr lang="en-GB" dirty="0">
                <a:latin typeface="Comic Sans MS" panose="030F0702030302020204" pitchFamily="66" charset="0"/>
              </a:rPr>
              <a:t>It could be a recipe for a healthy snack to swap for an unhealthy one. </a:t>
            </a:r>
          </a:p>
          <a:p>
            <a:r>
              <a:rPr lang="en-GB" dirty="0">
                <a:latin typeface="Comic Sans MS" panose="030F0702030302020204" pitchFamily="66" charset="0"/>
              </a:rPr>
              <a:t>It could be instructions for an exercise activity.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highlight>
                  <a:srgbClr val="FFFF00"/>
                </a:highlight>
                <a:latin typeface="Comic Sans MS" panose="030F0702030302020204" pitchFamily="66" charset="0"/>
              </a:rPr>
              <a:t>Task…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FFCC"/>
                </a:highlight>
                <a:latin typeface="Comic Sans MS" panose="030F0702030302020204" pitchFamily="66" charset="0"/>
              </a:rPr>
              <a:t>1* - </a:t>
            </a:r>
            <a:r>
              <a:rPr lang="en-GB" dirty="0">
                <a:latin typeface="Comic Sans MS" panose="030F0702030302020204" pitchFamily="66" charset="0"/>
              </a:rPr>
              <a:t>Draw a picture of your healthy idea. Write a few sentences to explain why it is a good choice to make.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CCFF"/>
                </a:highlight>
                <a:latin typeface="Comic Sans MS" panose="030F0702030302020204" pitchFamily="66" charset="0"/>
              </a:rPr>
              <a:t>2/3* - </a:t>
            </a:r>
            <a:r>
              <a:rPr lang="en-GB" dirty="0">
                <a:latin typeface="Comic Sans MS" panose="030F0702030302020204" pitchFamily="66" charset="0"/>
              </a:rPr>
              <a:t>Draw a picture of your healthy idea and write a set of instructions on how to make or do it.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9A18FC-7415-45AC-AB05-7B28814B9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356" y="85724"/>
            <a:ext cx="3241194" cy="2962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7DD023-ACC0-4718-84F0-9B66EF90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124" y="782220"/>
            <a:ext cx="4574232" cy="6075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EA30A-A624-4287-864D-B1B879D0E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356" y="3810000"/>
            <a:ext cx="3241194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90FA41-BD29-4DF9-8FE2-15A5FE6145DA}"/>
              </a:ext>
            </a:extLst>
          </p:cNvPr>
          <p:cNvSpPr/>
          <p:nvPr/>
        </p:nvSpPr>
        <p:spPr>
          <a:xfrm>
            <a:off x="5673551" y="268330"/>
            <a:ext cx="6081569" cy="364327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BCFEC-A4CA-43DE-BAC1-D7D0766365EB}"/>
              </a:ext>
            </a:extLst>
          </p:cNvPr>
          <p:cNvSpPr/>
          <p:nvPr/>
        </p:nvSpPr>
        <p:spPr>
          <a:xfrm>
            <a:off x="66675" y="1158240"/>
            <a:ext cx="5247005" cy="27533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526DF9-311F-45E3-BA2E-5E24AA9607A3}"/>
              </a:ext>
            </a:extLst>
          </p:cNvPr>
          <p:cNvSpPr txBox="1"/>
          <p:nvPr/>
        </p:nvSpPr>
        <p:spPr>
          <a:xfrm>
            <a:off x="66675" y="85725"/>
            <a:ext cx="1195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 Beliefs and Values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understand how Jesus treated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people who were poorly.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1FD96-7AAB-477B-A1E5-4CA38BA49AA4}"/>
              </a:ext>
            </a:extLst>
          </p:cNvPr>
          <p:cNvSpPr/>
          <p:nvPr/>
        </p:nvSpPr>
        <p:spPr>
          <a:xfrm>
            <a:off x="200429" y="1760143"/>
            <a:ext cx="49710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Why don't we come to school when we are poorly?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would we feel like if were sitting next to someone who is poorly?</a:t>
            </a:r>
          </a:p>
          <a:p>
            <a:r>
              <a:rPr lang="en-GB" dirty="0">
                <a:latin typeface="Comic Sans MS" panose="030F0702030302020204" pitchFamily="66" charset="0"/>
              </a:rPr>
              <a:t>How did Jesus treat people who were poorly?</a:t>
            </a:r>
          </a:p>
          <a:p>
            <a:r>
              <a:rPr lang="en-GB" dirty="0">
                <a:latin typeface="Comic Sans MS" panose="030F0702030302020204" pitchFamily="66" charset="0"/>
              </a:rPr>
              <a:t>Did he just walk away or did he help them?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96D4B-ABB2-4154-8FCB-C0AEC670FA16}"/>
              </a:ext>
            </a:extLst>
          </p:cNvPr>
          <p:cNvSpPr txBox="1"/>
          <p:nvPr/>
        </p:nvSpPr>
        <p:spPr>
          <a:xfrm>
            <a:off x="200429" y="1275678"/>
            <a:ext cx="552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Think about the following questions…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C7BC9-F76B-4261-948D-612B28CFF66B}"/>
              </a:ext>
            </a:extLst>
          </p:cNvPr>
          <p:cNvSpPr txBox="1"/>
          <p:nvPr/>
        </p:nvSpPr>
        <p:spPr>
          <a:xfrm>
            <a:off x="5702530" y="402947"/>
            <a:ext cx="6289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Mark 1:40-44 </a:t>
            </a:r>
          </a:p>
          <a:p>
            <a:r>
              <a:rPr lang="en-GB" u="sng" dirty="0">
                <a:latin typeface="Comic Sans MS" panose="030F0702030302020204" pitchFamily="66" charset="0"/>
              </a:rPr>
              <a:t>Jesus Heals a Man With Leprosy</a:t>
            </a:r>
          </a:p>
          <a:p>
            <a:r>
              <a:rPr lang="en-GB" dirty="0">
                <a:latin typeface="Comic Sans MS" panose="030F0702030302020204" pitchFamily="66" charset="0"/>
              </a:rPr>
              <a:t>40 A man with leprosy came to him and begged him on </a:t>
            </a:r>
          </a:p>
          <a:p>
            <a:r>
              <a:rPr lang="en-GB" dirty="0">
                <a:latin typeface="Comic Sans MS" panose="030F0702030302020204" pitchFamily="66" charset="0"/>
              </a:rPr>
              <a:t>his knees, “If you are willing, you can make me clean.”</a:t>
            </a:r>
          </a:p>
          <a:p>
            <a:r>
              <a:rPr lang="en-GB" dirty="0">
                <a:latin typeface="Comic Sans MS" panose="030F0702030302020204" pitchFamily="66" charset="0"/>
              </a:rPr>
              <a:t>41 Jesus was indignant. He reached out his hand and touched the man. “I am willing,” he said. “Be clean!” </a:t>
            </a:r>
          </a:p>
          <a:p>
            <a:r>
              <a:rPr lang="en-GB" dirty="0">
                <a:latin typeface="Comic Sans MS" panose="030F0702030302020204" pitchFamily="66" charset="0"/>
              </a:rPr>
              <a:t>42 Immediately the leprosy left him and he was cleansed.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u="sng" dirty="0">
                <a:highlight>
                  <a:srgbClr val="FFFF00"/>
                </a:highlight>
                <a:latin typeface="Comic Sans MS" panose="030F0702030302020204" pitchFamily="66" charset="0"/>
              </a:rPr>
              <a:t>Watch:</a:t>
            </a: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https://www.youtube.com/watch?v=Sdqt_0UXFPg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C6C9D-89E6-40CC-B616-8D2179CA5820}"/>
              </a:ext>
            </a:extLst>
          </p:cNvPr>
          <p:cNvSpPr txBox="1"/>
          <p:nvPr/>
        </p:nvSpPr>
        <p:spPr>
          <a:xfrm>
            <a:off x="338887" y="4441935"/>
            <a:ext cx="4694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Once you have watched the video, </a:t>
            </a:r>
            <a:r>
              <a:rPr lang="en-GB" sz="2400" b="1" dirty="0">
                <a:latin typeface="Comic Sans MS" panose="030F0702030302020204" pitchFamily="66" charset="0"/>
              </a:rPr>
              <a:t>create a story board</a:t>
            </a:r>
            <a:r>
              <a:rPr lang="en-GB" sz="2400" dirty="0">
                <a:latin typeface="Comic Sans MS" panose="030F0702030302020204" pitchFamily="66" charset="0"/>
              </a:rPr>
              <a:t>. A blank story board is on the next slide for you to use. </a:t>
            </a:r>
          </a:p>
          <a:p>
            <a:endParaRPr lang="en-GB" sz="2400" dirty="0">
              <a:latin typeface="XCCW Joined 1a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504A9A-1A95-4AA2-B0B2-FB4FC73F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5666" r="53227" b="32148"/>
          <a:stretch/>
        </p:blipFill>
        <p:spPr>
          <a:xfrm>
            <a:off x="8623070" y="3964862"/>
            <a:ext cx="3568930" cy="2893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D80CA0-C837-467A-84C3-085D525295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57" t="26815" r="53070" b="36961"/>
          <a:stretch/>
        </p:blipFill>
        <p:spPr>
          <a:xfrm>
            <a:off x="5054140" y="3964862"/>
            <a:ext cx="3568930" cy="289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3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75F22-E4A5-4772-9791-5E8481138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5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168577"/>
            <a:ext cx="576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an explanation text. 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CF482-C1D4-46D0-8D79-AFCCBD917D7E}"/>
              </a:ext>
            </a:extLst>
          </p:cNvPr>
          <p:cNvSpPr txBox="1"/>
          <p:nvPr/>
        </p:nvSpPr>
        <p:spPr>
          <a:xfrm>
            <a:off x="66675" y="874455"/>
            <a:ext cx="4933896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Main Task… 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Today you are going to write an explanation text for your invention.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An example ‘The Classroom Tidy!’ can be found on this slide.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b="1" u="sng" dirty="0">
                <a:latin typeface="Comic Sans MS" panose="030F0702030302020204" pitchFamily="66" charset="0"/>
              </a:rPr>
              <a:t>You need to have the following: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 Title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An introduction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An explanation of how your invention works.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 diagram with labels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 conclusion.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Remember to use your blue prints and flow chart to help with the explanation!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132907-956B-4E3C-82AE-6B4D31A5174D}"/>
              </a:ext>
            </a:extLst>
          </p:cNvPr>
          <p:cNvSpPr/>
          <p:nvPr/>
        </p:nvSpPr>
        <p:spPr>
          <a:xfrm>
            <a:off x="8900160" y="6024880"/>
            <a:ext cx="3172145" cy="664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472F0-DC3D-41AB-BCBB-31702293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0"/>
            <a:ext cx="6979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0" y="197520"/>
            <a:ext cx="119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 We will be focusing on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To interpret various Tables.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7968" y="2490456"/>
            <a:ext cx="612370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https://newportjuniorschool.org.uk/wp-content/uploads/2019/10/Calculation-Policy.pdf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we are beginning a new topic, please read the calculation policy which will offer guidance on how to set calculations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Today you will be focusing on line graphs and you will need to interpret the data to answer the questions and solve the problems.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focusing on line graphs and you will need to interpret the data to answer the questions and solve the problems.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Today you will be focusing on the line graph.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Answer the true or false statement focusing on the graph. How do we know a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 minute rest was taken?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hlinkClick r:id="rId2" action="ppaction://hlinkpres?slideindex=1&amp;slidetitle="/>
          </p:cNvPr>
          <p:cNvSpPr txBox="1"/>
          <p:nvPr/>
        </p:nvSpPr>
        <p:spPr>
          <a:xfrm>
            <a:off x="27968" y="797685"/>
            <a:ext cx="5976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choose a video from the link below and focus on the teaching strategies used to help you interpret Tables and retrieve data from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  <a:hlinkClick r:id="rId3"/>
              </a:rPr>
              <a:t>Interpreting Data, Graphs and Tables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2874" y="222450"/>
            <a:ext cx="6024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Can you use the information and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from the line graph to complete the table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below?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906" y="1065731"/>
            <a:ext cx="5449774" cy="3340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682" y="4448140"/>
            <a:ext cx="4210681" cy="21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50" y="23328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767771"/>
            <a:ext cx="11536218" cy="56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2436"/>
            <a:ext cx="12090400" cy="64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" y="121228"/>
            <a:ext cx="11920105" cy="65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7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9" y="455056"/>
            <a:ext cx="1177376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39" y="177862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9" y="514350"/>
            <a:ext cx="11761499" cy="625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4" y="4863634"/>
            <a:ext cx="12192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 by focusing on the line graph.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Is the statement true or false?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How do we know they had a ten minute rest?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459" y="177862"/>
            <a:ext cx="8420100" cy="51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770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87</cp:revision>
  <dcterms:created xsi:type="dcterms:W3CDTF">2020-11-07T10:51:03Z</dcterms:created>
  <dcterms:modified xsi:type="dcterms:W3CDTF">2021-02-01T15:17:40Z</dcterms:modified>
</cp:coreProperties>
</file>