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97" r:id="rId6"/>
    <p:sldId id="298" r:id="rId7"/>
    <p:sldId id="292" r:id="rId8"/>
    <p:sldId id="295" r:id="rId9"/>
    <p:sldId id="294" r:id="rId10"/>
    <p:sldId id="259" r:id="rId11"/>
    <p:sldId id="260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CCFF"/>
    <a:srgbClr val="FFCCFF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50037801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an e-mail in character.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35561"/>
            <a:ext cx="1564640" cy="189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9324912" y="247149"/>
            <a:ext cx="1322112" cy="1418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D8E7A-318F-4176-AC2A-7E26FE3A3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5" t="5656" r="6801" b="10356"/>
          <a:stretch/>
        </p:blipFill>
        <p:spPr>
          <a:xfrm>
            <a:off x="7309594" y="134390"/>
            <a:ext cx="1767731" cy="1946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1CED5-0837-4E11-819F-18B2B07FDB1A}"/>
              </a:ext>
            </a:extLst>
          </p:cNvPr>
          <p:cNvSpPr txBox="1"/>
          <p:nvPr/>
        </p:nvSpPr>
        <p:spPr>
          <a:xfrm>
            <a:off x="152400" y="956488"/>
            <a:ext cx="51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Ajay is clearly worried about his friend George. </a:t>
            </a:r>
          </a:p>
          <a:p>
            <a:r>
              <a:rPr lang="en-GB" dirty="0">
                <a:latin typeface="Comic Sans MS" panose="030F0702030302020204" pitchFamily="66" charset="0"/>
              </a:rPr>
              <a:t>1* - Pretend that you are Ajay and you are worried about him. Write an e-mail to one of your friends. In the e-mail, tell them why you are worried about George and some ideas you have to help him.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2/3* - Pretend that you are Ajay and write an e-mail to one of your other friends, describing the meeting with George. Say when it happened; where you were and why you are worried about him.</a:t>
            </a:r>
          </a:p>
          <a:p>
            <a:r>
              <a:rPr lang="en-GB" dirty="0">
                <a:latin typeface="Comic Sans MS" panose="030F0702030302020204" pitchFamily="66" charset="0"/>
              </a:rPr>
              <a:t>Try to include the following 4 words…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confused, freaked out, hesitated </a:t>
            </a:r>
            <a:r>
              <a:rPr lang="en-GB" dirty="0">
                <a:latin typeface="Comic Sans MS" panose="030F0702030302020204" pitchFamily="66" charset="0"/>
              </a:rPr>
              <a:t>and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nervous. </a:t>
            </a:r>
          </a:p>
          <a:p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Opposite you will find a template for writing an e-mail. You can use this one OR create your own.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BAC24-F991-4CE6-8D8F-E4FA28519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154" y="35561"/>
            <a:ext cx="660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441A-58E8-4CBA-8A05-841F1F7BC78F}"/>
              </a:ext>
            </a:extLst>
          </p:cNvPr>
          <p:cNvSpPr txBox="1"/>
          <p:nvPr/>
        </p:nvSpPr>
        <p:spPr>
          <a:xfrm>
            <a:off x="0" y="0"/>
            <a:ext cx="759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Beliefs and Values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why disciples are important to Jesus.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D4FF3-4CB8-4431-A260-F20C74FC7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30"/>
          <a:stretch/>
        </p:blipFill>
        <p:spPr>
          <a:xfrm>
            <a:off x="320275" y="923330"/>
            <a:ext cx="11446674" cy="301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A3DE4-2C76-4AD1-99F4-D6A2BEAB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904" y="3942990"/>
            <a:ext cx="3256045" cy="2758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80FCF-F9F8-4501-9AF2-5959D45415C7}"/>
              </a:ext>
            </a:extLst>
          </p:cNvPr>
          <p:cNvSpPr txBox="1"/>
          <p:nvPr/>
        </p:nvSpPr>
        <p:spPr>
          <a:xfrm>
            <a:off x="320275" y="4352954"/>
            <a:ext cx="819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Read the passage above. Try and answer the following questions…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1. What did James and John leave behind?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2. What special new job did the disciples gain once they followed Jesus?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3. Can you explain what the passage above means? </a:t>
            </a:r>
          </a:p>
        </p:txBody>
      </p:sp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E6FB4B-19EA-45CD-A39C-257E1D026EB0}"/>
              </a:ext>
            </a:extLst>
          </p:cNvPr>
          <p:cNvSpPr txBox="1"/>
          <p:nvPr/>
        </p:nvSpPr>
        <p:spPr>
          <a:xfrm>
            <a:off x="0" y="0"/>
            <a:ext cx="490728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Jesus asked his followers to be ‘fishers of people’. </a:t>
            </a:r>
          </a:p>
          <a:p>
            <a:r>
              <a:rPr lang="en-GB" dirty="0">
                <a:latin typeface="Comic Sans MS" panose="030F0702030302020204" pitchFamily="66" charset="0"/>
              </a:rPr>
              <a:t>Create a mind-map of jobs you think people might do if they were fishers of men.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20535FA-D190-4FCB-AD72-BDCD5F885331}"/>
              </a:ext>
            </a:extLst>
          </p:cNvPr>
          <p:cNvSpPr/>
          <p:nvPr/>
        </p:nvSpPr>
        <p:spPr>
          <a:xfrm>
            <a:off x="4429760" y="2956560"/>
            <a:ext cx="2987040" cy="1950720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Fishers of Men - Jobs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CEE322-BBFA-4A5E-9F5C-445C4F46C2A3}"/>
              </a:ext>
            </a:extLst>
          </p:cNvPr>
          <p:cNvCxnSpPr/>
          <p:nvPr/>
        </p:nvCxnSpPr>
        <p:spPr>
          <a:xfrm flipV="1">
            <a:off x="6776720" y="1200329"/>
            <a:ext cx="2204720" cy="1756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D81DF9-F1E3-4D2C-94D1-2C75F6E55C6A}"/>
              </a:ext>
            </a:extLst>
          </p:cNvPr>
          <p:cNvCxnSpPr>
            <a:cxnSpLocks/>
          </p:cNvCxnSpPr>
          <p:nvPr/>
        </p:nvCxnSpPr>
        <p:spPr>
          <a:xfrm>
            <a:off x="7416800" y="4084321"/>
            <a:ext cx="2092960" cy="62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F1BDD5-2DF2-4DF5-BB25-BE1FBA5EBD5B}"/>
              </a:ext>
            </a:extLst>
          </p:cNvPr>
          <p:cNvCxnSpPr>
            <a:cxnSpLocks/>
          </p:cNvCxnSpPr>
          <p:nvPr/>
        </p:nvCxnSpPr>
        <p:spPr>
          <a:xfrm flipH="1">
            <a:off x="6096000" y="4815841"/>
            <a:ext cx="91440" cy="102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3EB503-76FC-4178-969F-028D74F4B994}"/>
              </a:ext>
            </a:extLst>
          </p:cNvPr>
          <p:cNvCxnSpPr>
            <a:cxnSpLocks/>
          </p:cNvCxnSpPr>
          <p:nvPr/>
        </p:nvCxnSpPr>
        <p:spPr>
          <a:xfrm flipH="1">
            <a:off x="2184400" y="4398556"/>
            <a:ext cx="2372360" cy="31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4A9D44-C453-4542-B656-69D177B08EA7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459444"/>
            <a:ext cx="1965960" cy="90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32ED34-BE2A-4C2B-8F9C-8B90CD2A9721}"/>
              </a:ext>
            </a:extLst>
          </p:cNvPr>
          <p:cNvCxnSpPr>
            <a:cxnSpLocks/>
          </p:cNvCxnSpPr>
          <p:nvPr/>
        </p:nvCxnSpPr>
        <p:spPr>
          <a:xfrm flipH="1" flipV="1">
            <a:off x="5415281" y="1266006"/>
            <a:ext cx="327659" cy="175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769756-1C05-412C-AA1F-4F5F004A40ED}"/>
              </a:ext>
            </a:extLst>
          </p:cNvPr>
          <p:cNvSpPr txBox="1"/>
          <p:nvPr/>
        </p:nvSpPr>
        <p:spPr>
          <a:xfrm>
            <a:off x="9072880" y="326569"/>
            <a:ext cx="303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They might have a job telling new followers where to go next. </a:t>
            </a:r>
          </a:p>
        </p:txBody>
      </p:sp>
    </p:spTree>
    <p:extLst>
      <p:ext uri="{BB962C8B-B14F-4D97-AF65-F5344CB8AC3E}">
        <p14:creationId xmlns:p14="http://schemas.microsoft.com/office/powerpoint/2010/main" val="253800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research an invention of my choice.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7194085" y="2996103"/>
            <a:ext cx="4826465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Main task…</a:t>
            </a:r>
            <a:endParaRPr lang="en-GB" sz="1600" b="1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Have a look at the next slide for some classic ‘game changers’. 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Research a game changer (invention) of your choice and complete the following: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Who is the inventor? What can you tell me about them?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What is the invention? How does it work?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Draw an image of the invention.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Fun facts about your chosen invention.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Use the templates on the website to present your research!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87815-FFC5-4C60-878C-B82233394A57}"/>
              </a:ext>
            </a:extLst>
          </p:cNvPr>
          <p:cNvSpPr txBox="1"/>
          <p:nvPr/>
        </p:nvSpPr>
        <p:spPr>
          <a:xfrm>
            <a:off x="66675" y="94678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Over the years, new inventions are designed and created by various inventors. Some inventions, we don’t always realise were designed hundreds of years ago. </a:t>
            </a:r>
          </a:p>
          <a:p>
            <a:r>
              <a:rPr lang="en-GB" dirty="0">
                <a:latin typeface="Comic Sans MS" panose="030F0702030302020204" pitchFamily="66" charset="0"/>
              </a:rPr>
              <a:t>Many people see some inventions as ‘game changers’ meaning they help with our day to day lives. For example: the lightbulb or even a toilet.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D7DD8-BF63-4904-8191-91A3194DD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8" t="8741" r="6970" b="8148"/>
          <a:stretch/>
        </p:blipFill>
        <p:spPr>
          <a:xfrm>
            <a:off x="66675" y="2996103"/>
            <a:ext cx="6994525" cy="3693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D848A-3FE1-46C0-B184-D87A65DF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64035"/>
            <a:ext cx="5962650" cy="28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7A91A-F0D9-4BE1-B84D-ED4C5CCD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4906" cy="3626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FBDF4-1356-48DB-91D4-C1E9294A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400"/>
            <a:ext cx="7364906" cy="314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FDD9C-0220-4D95-BE41-668EE399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906" y="0"/>
            <a:ext cx="2520774" cy="2804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8C3B48-6E80-46C8-A8C0-B04B3E21D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680" y="0"/>
            <a:ext cx="2306320" cy="2804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0C1AB-6346-465E-83A4-0AE253488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40" y="4053841"/>
            <a:ext cx="428752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27968" y="184684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create Pictograms.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pictograms and you will need to complete the pictogram and answer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looking at pictograms and count in 2’s, 5’s and 10’s when focusing on symbols.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pictogram.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Each circle represents 2. Is the pictogram correct?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Please explain why in a full sentence.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" y="797685"/>
            <a:ext cx="5976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watch the video link below and focus on the teaching strategies used to help you interpret Pictograms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2"/>
              </a:rPr>
              <a:t>Interpreting Pictograms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66" y="1221076"/>
            <a:ext cx="5673726" cy="5074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936" y="580982"/>
            <a:ext cx="6726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What title would you give this pictogram?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Can you solve the problem?</a:t>
            </a:r>
          </a:p>
        </p:txBody>
      </p:sp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2" y="602612"/>
            <a:ext cx="10313555" cy="59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0" y="297934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0" y="794327"/>
            <a:ext cx="10186762" cy="58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7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87927"/>
            <a:ext cx="11668847" cy="64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505751"/>
            <a:ext cx="11709688" cy="63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Pictogram.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Each circle represents 2 people.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pictogram correct?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True or false; explain why.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52" y="177862"/>
            <a:ext cx="7507720" cy="48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766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96</cp:revision>
  <dcterms:created xsi:type="dcterms:W3CDTF">2020-11-07T10:51:03Z</dcterms:created>
  <dcterms:modified xsi:type="dcterms:W3CDTF">2021-01-26T13:13:40Z</dcterms:modified>
</cp:coreProperties>
</file>