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21" r:id="rId4"/>
    <p:sldId id="258" r:id="rId5"/>
    <p:sldId id="284" r:id="rId6"/>
    <p:sldId id="285" r:id="rId7"/>
    <p:sldId id="286" r:id="rId8"/>
    <p:sldId id="280" r:id="rId9"/>
    <p:sldId id="318" r:id="rId10"/>
    <p:sldId id="319" r:id="rId11"/>
    <p:sldId id="320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6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Year 3 Home School Provision </a:t>
            </a:r>
            <a:r>
              <a:rPr lang="en-GB" u="sng"/>
              <a:t>Daily Pack- 05/02/21</a:t>
            </a:r>
            <a:endParaRPr lang="en-GB" u="sng" dirty="0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386F7-0E36-4818-B554-845CDD76D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4" y="219075"/>
            <a:ext cx="10987152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0107C-7AA6-4EF4-8FF1-BD5B5109A975}"/>
              </a:ext>
            </a:extLst>
          </p:cNvPr>
          <p:cNvSpPr txBox="1"/>
          <p:nvPr/>
        </p:nvSpPr>
        <p:spPr>
          <a:xfrm>
            <a:off x="3178617" y="5965963"/>
            <a:ext cx="57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Could we use another exciting adjective to describe the car?</a:t>
            </a:r>
          </a:p>
        </p:txBody>
      </p:sp>
    </p:spTree>
    <p:extLst>
      <p:ext uri="{BB962C8B-B14F-4D97-AF65-F5344CB8AC3E}">
        <p14:creationId xmlns:p14="http://schemas.microsoft.com/office/powerpoint/2010/main" val="113263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874F4-ED72-461D-B9BF-0318CC77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70" y="174390"/>
            <a:ext cx="7296564" cy="4733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65D687-D3E0-4FDD-859C-435936562939}"/>
              </a:ext>
            </a:extLst>
          </p:cNvPr>
          <p:cNvSpPr txBox="1"/>
          <p:nvPr/>
        </p:nvSpPr>
        <p:spPr>
          <a:xfrm>
            <a:off x="7959256" y="413468"/>
            <a:ext cx="3792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75000"/>
                  </a:schemeClr>
                </a:solidFill>
              </a:rPr>
              <a:t>Today’s task: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Look at your diary writing from the three days this week.</a:t>
            </a:r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Use a green pen (or any colour!) to edit your work and try to improve it.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u="sng" dirty="0">
                <a:solidFill>
                  <a:schemeClr val="accent6">
                    <a:lumMod val="75000"/>
                  </a:schemeClr>
                </a:solidFill>
              </a:rPr>
              <a:t>Consider these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Spelling (use a dictionary to check)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Synonyms for words (thesaurus)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Was your writing correctly punctuated?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Check tense of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Did you include adjectives?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Did you include adverbs?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Did you use time openers?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643B3-25C2-484F-94F5-A644921A716A}"/>
              </a:ext>
            </a:extLst>
          </p:cNvPr>
          <p:cNvSpPr txBox="1"/>
          <p:nvPr/>
        </p:nvSpPr>
        <p:spPr>
          <a:xfrm>
            <a:off x="1502797" y="5581816"/>
            <a:ext cx="1019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</a:rPr>
              <a:t>Today you are going to be the teacher!</a:t>
            </a:r>
          </a:p>
        </p:txBody>
      </p:sp>
    </p:spTree>
    <p:extLst>
      <p:ext uri="{BB962C8B-B14F-4D97-AF65-F5344CB8AC3E}">
        <p14:creationId xmlns:p14="http://schemas.microsoft.com/office/powerpoint/2010/main" val="160087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C3E7EA-F91C-4658-AEA6-3145924F5FB8}"/>
              </a:ext>
            </a:extLst>
          </p:cNvPr>
          <p:cNvSpPr txBox="1"/>
          <p:nvPr/>
        </p:nvSpPr>
        <p:spPr>
          <a:xfrm>
            <a:off x="0" y="0"/>
            <a:ext cx="2921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CC443-8638-4A07-819E-EE60266BC596}"/>
              </a:ext>
            </a:extLst>
          </p:cNvPr>
          <p:cNvSpPr txBox="1"/>
          <p:nvPr/>
        </p:nvSpPr>
        <p:spPr>
          <a:xfrm>
            <a:off x="0" y="0"/>
            <a:ext cx="931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925A6-7293-4F13-B97C-164D16F94ACA}"/>
              </a:ext>
            </a:extLst>
          </p:cNvPr>
          <p:cNvSpPr txBox="1"/>
          <p:nvPr/>
        </p:nvSpPr>
        <p:spPr>
          <a:xfrm>
            <a:off x="0" y="686914"/>
            <a:ext cx="12024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make a prediction, retrieve information, infer conclusions and explain my ideas.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0BDD0-2FF4-42AB-A5BA-3049637AE0BD}"/>
              </a:ext>
            </a:extLst>
          </p:cNvPr>
          <p:cNvSpPr txBox="1"/>
          <p:nvPr/>
        </p:nvSpPr>
        <p:spPr>
          <a:xfrm>
            <a:off x="5760720" y="2677745"/>
            <a:ext cx="5772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Reread Chapter 2 of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‘Takeover’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32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to practice good use of expression when you say the dialogue of the characters. Give them different ‘voices’. Can you make Miss Deeds sound ‘evil’?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9DA11-6327-4375-BB15-D14CCB4ECB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77240" y="0"/>
            <a:ext cx="4457700" cy="68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5DF083-7718-4B96-96C6-C56C5E55B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0" t="21333" r="9645" b="22222"/>
          <a:stretch/>
        </p:blipFill>
        <p:spPr>
          <a:xfrm>
            <a:off x="0" y="0"/>
            <a:ext cx="1231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1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52A1A-753B-4465-851A-C54BA0B13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 t="21777" r="9822" b="27778"/>
          <a:stretch/>
        </p:blipFill>
        <p:spPr>
          <a:xfrm>
            <a:off x="133065" y="434340"/>
            <a:ext cx="1192587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0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D293D-53D0-4984-89BF-285E529B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6" t="20889" r="10356" b="27556"/>
          <a:stretch/>
        </p:blipFill>
        <p:spPr>
          <a:xfrm>
            <a:off x="-2628" y="320040"/>
            <a:ext cx="1219462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9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8E72F-F067-4C51-8B1E-1D31CDBD8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9" t="21333" r="8933" b="32667"/>
          <a:stretch/>
        </p:blipFill>
        <p:spPr>
          <a:xfrm>
            <a:off x="-14909" y="708660"/>
            <a:ext cx="12221817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47D57-423E-4BA2-AA57-EC2CEEC55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8" t="21538" r="8974" b="27693"/>
          <a:stretch/>
        </p:blipFill>
        <p:spPr>
          <a:xfrm>
            <a:off x="82358" y="457200"/>
            <a:ext cx="1202728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B24ED-E6AD-4A31-ACA7-43666E6A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8" t="21368" r="9932" b="32479"/>
          <a:stretch/>
        </p:blipFill>
        <p:spPr>
          <a:xfrm>
            <a:off x="27288" y="656492"/>
            <a:ext cx="12137424" cy="55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510F1-DF71-4A6F-88CD-F09E3302A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1" t="21026" r="9522" b="45812"/>
          <a:stretch/>
        </p:blipFill>
        <p:spPr>
          <a:xfrm>
            <a:off x="97409" y="93785"/>
            <a:ext cx="11997182" cy="3892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7231B-FF17-4435-9E3A-DFA75A50F2D0}"/>
              </a:ext>
            </a:extLst>
          </p:cNvPr>
          <p:cNvSpPr txBox="1"/>
          <p:nvPr/>
        </p:nvSpPr>
        <p:spPr>
          <a:xfrm>
            <a:off x="97409" y="4114800"/>
            <a:ext cx="1199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it’s time for some activities…</a:t>
            </a:r>
          </a:p>
        </p:txBody>
      </p:sp>
    </p:spTree>
    <p:extLst>
      <p:ext uri="{BB962C8B-B14F-4D97-AF65-F5344CB8AC3E}">
        <p14:creationId xmlns:p14="http://schemas.microsoft.com/office/powerpoint/2010/main" val="13428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3DDD-8266-43FC-9690-3041E54E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TTRS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7909-45EF-457C-B328-E68EDEB6C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Today I have started a Year 3 class challenge for TTRS. Please login and give your class the chance to win! It will run until next Friday. </a:t>
            </a:r>
          </a:p>
          <a:p>
            <a:pPr marL="0" indent="0">
              <a:buNone/>
            </a:pPr>
            <a:r>
              <a:rPr lang="en-GB" dirty="0"/>
              <a:t>Good luck!</a:t>
            </a:r>
          </a:p>
          <a:p>
            <a:pPr marL="0" indent="0">
              <a:buNone/>
            </a:pPr>
            <a:r>
              <a:rPr lang="en-GB" dirty="0"/>
              <a:t>Regards,</a:t>
            </a:r>
          </a:p>
          <a:p>
            <a:pPr marL="0" indent="0">
              <a:buNone/>
            </a:pPr>
            <a:r>
              <a:rPr lang="en-GB" dirty="0"/>
              <a:t>Mr B</a:t>
            </a:r>
          </a:p>
        </p:txBody>
      </p:sp>
    </p:spTree>
    <p:extLst>
      <p:ext uri="{BB962C8B-B14F-4D97-AF65-F5344CB8AC3E}">
        <p14:creationId xmlns:p14="http://schemas.microsoft.com/office/powerpoint/2010/main" val="397283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F6942-0392-4842-AE28-04C335B2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72" y="12680"/>
            <a:ext cx="582885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CE579-C6E2-4196-ACF4-0FA70BA39E02}"/>
              </a:ext>
            </a:extLst>
          </p:cNvPr>
          <p:cNvSpPr txBox="1"/>
          <p:nvPr/>
        </p:nvSpPr>
        <p:spPr>
          <a:xfrm>
            <a:off x="137160" y="125730"/>
            <a:ext cx="33261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Copy the sentence out into your book and try to put the correct comma punctuation in.</a:t>
            </a:r>
          </a:p>
          <a:p>
            <a:r>
              <a:rPr lang="en-GB" sz="2400" dirty="0"/>
              <a:t>Remember: items in a list are separated with a comma. </a:t>
            </a:r>
          </a:p>
          <a:p>
            <a:r>
              <a:rPr lang="en-GB" sz="2400" dirty="0">
                <a:solidFill>
                  <a:srgbClr val="0000FF"/>
                </a:solidFill>
              </a:rPr>
              <a:t>There is NO comma before the final item, which usually has the word ‘and’ before it. </a:t>
            </a:r>
          </a:p>
          <a:p>
            <a:endParaRPr lang="en-GB" sz="2400" dirty="0"/>
          </a:p>
          <a:p>
            <a:r>
              <a:rPr lang="en-GB" sz="2400" dirty="0"/>
              <a:t>E.G.: </a:t>
            </a:r>
          </a:p>
          <a:p>
            <a:r>
              <a:rPr lang="en-GB" sz="2400" dirty="0"/>
              <a:t>Poppy wore her jeans</a:t>
            </a:r>
            <a:r>
              <a:rPr lang="en-GB" sz="2400" b="1" dirty="0">
                <a:solidFill>
                  <a:srgbClr val="FF0000"/>
                </a:solidFill>
              </a:rPr>
              <a:t>,</a:t>
            </a:r>
            <a:r>
              <a:rPr lang="en-GB" sz="2400" dirty="0"/>
              <a:t> some socks</a:t>
            </a:r>
            <a:r>
              <a:rPr lang="en-GB" sz="2400" b="1" dirty="0">
                <a:solidFill>
                  <a:srgbClr val="FF0000"/>
                </a:solidFill>
              </a:rPr>
              <a:t>,</a:t>
            </a:r>
            <a:r>
              <a:rPr lang="en-GB" sz="2400" dirty="0"/>
              <a:t> a jumper and her wellies.</a:t>
            </a:r>
          </a:p>
        </p:txBody>
      </p:sp>
    </p:spTree>
    <p:extLst>
      <p:ext uri="{BB962C8B-B14F-4D97-AF65-F5344CB8AC3E}">
        <p14:creationId xmlns:p14="http://schemas.microsoft.com/office/powerpoint/2010/main" val="2905043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27BE1-1521-4DCA-AB40-BE2157D3242A}"/>
              </a:ext>
            </a:extLst>
          </p:cNvPr>
          <p:cNvSpPr txBox="1"/>
          <p:nvPr/>
        </p:nvSpPr>
        <p:spPr>
          <a:xfrm>
            <a:off x="308610" y="171450"/>
            <a:ext cx="1058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EXTENSION: complete the challenges below.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CFA7C-51E9-401B-A549-9C3064EE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" y="1212532"/>
            <a:ext cx="5859282" cy="1679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3F559-597D-4CAC-9C2D-F8D46CE4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" y="4469130"/>
            <a:ext cx="5898833" cy="1734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04673-5D06-4159-B7F7-7DA60D76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29" y="2891790"/>
            <a:ext cx="5706259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1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561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Topic:</a:t>
            </a:r>
            <a:br>
              <a:rPr lang="en-GB" u="sng" dirty="0"/>
            </a:br>
            <a:r>
              <a:rPr lang="en-GB" u="sng" dirty="0"/>
              <a:t>To find out how and why the Romans invaded Britain.</a:t>
            </a:r>
            <a:r>
              <a:rPr lang="en-GB" dirty="0"/>
              <a:t/>
            </a:r>
            <a:br>
              <a:rPr lang="en-GB" dirty="0"/>
            </a:b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124"/>
            <a:ext cx="6447295" cy="32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4475" cy="29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26944"/>
            <a:ext cx="5324475" cy="3062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602" y="0"/>
            <a:ext cx="561022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601" y="3126944"/>
            <a:ext cx="5610225" cy="3257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9525" y="0"/>
            <a:ext cx="82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888" y="3252061"/>
            <a:ext cx="82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83415" y="555356"/>
            <a:ext cx="82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9904" y="3266246"/>
            <a:ext cx="82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5436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3880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0903"/>
            <a:ext cx="5838825" cy="2647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0"/>
            <a:ext cx="5838825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75" y="3446434"/>
            <a:ext cx="5838825" cy="31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4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57725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000" y="76200"/>
            <a:ext cx="4905375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4139" y="5176434"/>
            <a:ext cx="254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Task: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087" y="5669280"/>
            <a:ext cx="3183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 the sheet to record all the information you have learnt today.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3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5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2"/>
            <a:ext cx="10534095" cy="1325563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04538"/>
            <a:ext cx="12022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solve problems involving fractions and explain my reasoning where necessary</a:t>
            </a:r>
          </a:p>
          <a:p>
            <a:endParaRPr lang="en-GB" dirty="0"/>
          </a:p>
          <a:p>
            <a:r>
              <a:rPr lang="en-GB" dirty="0"/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201"/>
            <a:ext cx="5641383" cy="44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1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92313" cy="2090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90104"/>
            <a:ext cx="6571282" cy="1631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1516"/>
            <a:ext cx="52197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6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35" y="126727"/>
            <a:ext cx="4896980" cy="6731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49" y="25140"/>
            <a:ext cx="4773075" cy="6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169044" cy="5807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044" y="5172075"/>
            <a:ext cx="1266825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350" y="-1"/>
            <a:ext cx="5556386" cy="33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6" y="52387"/>
            <a:ext cx="8981421" cy="1403214"/>
          </a:xfrm>
        </p:spPr>
        <p:txBody>
          <a:bodyPr>
            <a:normAutofit fontScale="90000"/>
          </a:bodyPr>
          <a:lstStyle/>
          <a:p>
            <a:r>
              <a:rPr lang="en-GB" sz="3600" b="1" u="sng" dirty="0"/>
              <a:t>English</a:t>
            </a:r>
            <a:br>
              <a:rPr lang="en-GB" sz="3600" b="1" u="sng" dirty="0"/>
            </a:br>
            <a:r>
              <a:rPr lang="en-GB" sz="3600" dirty="0"/>
              <a:t>- To edit your own work to improve it for the reader.</a:t>
            </a:r>
            <a:r>
              <a:rPr lang="en-GB" sz="2800" u="sng" dirty="0"/>
              <a:t/>
            </a:r>
            <a:br>
              <a:rPr lang="en-GB" sz="2800" u="sng" dirty="0"/>
            </a:br>
            <a:endParaRPr lang="en-GB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AC37C-1701-4F0D-B9F1-81DFDC1E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55601"/>
            <a:ext cx="6600825" cy="48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0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A9E3B5-DCAA-4FA2-B867-5C92AF207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85750"/>
            <a:ext cx="9120188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6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448</Words>
  <Application>Microsoft Office PowerPoint</Application>
  <PresentationFormat>Widescreen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Year 3 Home School Provision Daily Pack- 05/02/21</vt:lpstr>
      <vt:lpstr>TTRS Challenge!</vt:lpstr>
      <vt:lpstr>PowerPoint Presentation</vt:lpstr>
      <vt:lpstr>Maths</vt:lpstr>
      <vt:lpstr>PowerPoint Presentation</vt:lpstr>
      <vt:lpstr>PowerPoint Presentation</vt:lpstr>
      <vt:lpstr>PowerPoint Presentation</vt:lpstr>
      <vt:lpstr>English - To edit your own work to improve it for the reader.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Topic: To find out how and why the Romans invaded Britain. 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Watson, Chloe</cp:lastModifiedBy>
  <cp:revision>50</cp:revision>
  <dcterms:created xsi:type="dcterms:W3CDTF">2020-03-18T11:37:32Z</dcterms:created>
  <dcterms:modified xsi:type="dcterms:W3CDTF">2021-02-02T14:34:25Z</dcterms:modified>
</cp:coreProperties>
</file>