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99" r:id="rId4"/>
    <p:sldId id="295" r:id="rId5"/>
    <p:sldId id="300" r:id="rId6"/>
    <p:sldId id="296" r:id="rId7"/>
    <p:sldId id="297" r:id="rId8"/>
    <p:sldId id="298" r:id="rId9"/>
    <p:sldId id="258" r:id="rId10"/>
    <p:sldId id="285" r:id="rId11"/>
    <p:sldId id="286" r:id="rId12"/>
    <p:sldId id="287" r:id="rId13"/>
    <p:sldId id="288" r:id="rId14"/>
    <p:sldId id="280" r:id="rId15"/>
    <p:sldId id="301" r:id="rId16"/>
    <p:sldId id="302" r:id="rId17"/>
    <p:sldId id="303" r:id="rId18"/>
    <p:sldId id="292" r:id="rId19"/>
    <p:sldId id="273" r:id="rId20"/>
    <p:sldId id="293" r:id="rId21"/>
    <p:sldId id="294" r:id="rId22"/>
    <p:sldId id="260" r:id="rId23"/>
    <p:sldId id="281" r:id="rId24"/>
    <p:sldId id="282" r:id="rId25"/>
    <p:sldId id="289" r:id="rId26"/>
    <p:sldId id="290" r:id="rId27"/>
    <p:sldId id="291" r:id="rId28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85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4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5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4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8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9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98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7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7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34D9-3A59-4368-BC8F-359DC0CA700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0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JS.Year3@taw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JS.Year3@taw.org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choolrun.com/4-screen-free-boredom-busting-activities" TargetMode="External"/><Relationship Id="rId2" Type="http://schemas.openxmlformats.org/officeDocument/2006/relationships/hyperlink" Target="https://freetimewiththekids.com/11-screen-free-activities-to-do-with-the-kids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65852"/>
            <a:ext cx="9144000" cy="1833562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Year 3 Home School Provision Daily Pack- 09/02/21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4B4255C6-7BD8-42BC-9259-B3045777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03" y="2109019"/>
            <a:ext cx="11444749" cy="4748981"/>
          </a:xfrm>
        </p:spPr>
        <p:txBody>
          <a:bodyPr>
            <a:normAutofit/>
          </a:bodyPr>
          <a:lstStyle/>
          <a:p>
            <a:r>
              <a:rPr lang="en-GB" dirty="0"/>
              <a:t>The following slides will be split into 4 separate activities. </a:t>
            </a:r>
          </a:p>
          <a:p>
            <a:r>
              <a:rPr lang="en-GB" dirty="0"/>
              <a:t>They will consist of Maths, English, Reading and one other subject.</a:t>
            </a:r>
          </a:p>
          <a:p>
            <a:endParaRPr lang="en-GB" dirty="0"/>
          </a:p>
          <a:p>
            <a:r>
              <a:rPr lang="en-GB" dirty="0"/>
              <a:t>Each slide will be daily activities for you and your child to do at home. </a:t>
            </a:r>
          </a:p>
          <a:p>
            <a:r>
              <a:rPr lang="en-GB" dirty="0"/>
              <a:t>We as a Year 3 team, will update these slides daily to the website – please keep an eye out!</a:t>
            </a:r>
          </a:p>
          <a:p>
            <a:endParaRPr lang="en-GB" dirty="0"/>
          </a:p>
          <a:p>
            <a:r>
              <a:rPr lang="en-GB" dirty="0"/>
              <a:t>Please email </a:t>
            </a:r>
            <a:r>
              <a:rPr lang="en-GB" dirty="0">
                <a:hlinkClick r:id="rId2"/>
              </a:rPr>
              <a:t>NJS.Year3@taw.org.uk</a:t>
            </a:r>
            <a:r>
              <a:rPr lang="en-GB" dirty="0"/>
              <a:t> with any queries to share any work and one of the Year 3 teachers will get back to you as soon as possible! </a:t>
            </a:r>
          </a:p>
          <a:p>
            <a:endParaRPr lang="en-GB" dirty="0"/>
          </a:p>
          <a:p>
            <a:r>
              <a:rPr lang="en-GB" dirty="0"/>
              <a:t>Thank you for your understanding and on going support during these times.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29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0" y="-1"/>
            <a:ext cx="5884545" cy="6884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3136" y="560832"/>
            <a:ext cx="39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233" y="2724150"/>
            <a:ext cx="38671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-5923"/>
            <a:ext cx="5937504" cy="6863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3136" y="560832"/>
            <a:ext cx="39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25" y="2247900"/>
            <a:ext cx="42957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6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8" y="0"/>
            <a:ext cx="5925884" cy="6889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3136" y="560832"/>
            <a:ext cx="39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3*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2174132"/>
            <a:ext cx="4381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44" y="0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Plenary: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8" y="725995"/>
            <a:ext cx="6847713" cy="44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80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D48C-0B62-422E-B39C-C45FC3A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67" y="378390"/>
            <a:ext cx="7589943" cy="1403214"/>
          </a:xfrm>
        </p:spPr>
        <p:txBody>
          <a:bodyPr>
            <a:normAutofit fontScale="90000"/>
          </a:bodyPr>
          <a:lstStyle/>
          <a:p>
            <a:r>
              <a:rPr lang="en-GB" sz="3600" b="1" u="sng" dirty="0"/>
              <a:t>English</a:t>
            </a:r>
            <a:br>
              <a:rPr lang="en-GB" sz="3600" b="1" u="sng" dirty="0"/>
            </a:br>
            <a:r>
              <a:rPr lang="en-GB" sz="3600" b="1" u="sng" dirty="0"/>
              <a:t>-To create a ‘Safer Internet Day’ poster</a:t>
            </a:r>
            <a:br>
              <a:rPr lang="en-GB" sz="2800" u="sng" dirty="0"/>
            </a:br>
            <a:endParaRPr lang="en-GB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566BF-6FFF-4509-AB7C-5F6696B5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84" y="1683564"/>
            <a:ext cx="92011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9A4D-E134-4873-AB06-187B199E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3400" b="1"/>
              <a:t>What things can you include in your poster to keep people safe online?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0BC82-1C11-4931-B8D1-6102CC79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2000"/>
              <a:t>Pictures</a:t>
            </a:r>
          </a:p>
          <a:p>
            <a:r>
              <a:rPr lang="en-GB" sz="2000"/>
              <a:t>Title</a:t>
            </a:r>
          </a:p>
          <a:p>
            <a:r>
              <a:rPr lang="en-GB" sz="2000"/>
              <a:t>Subtitles</a:t>
            </a:r>
          </a:p>
          <a:p>
            <a:r>
              <a:rPr lang="en-GB" sz="2000"/>
              <a:t>Rules</a:t>
            </a:r>
          </a:p>
          <a:p>
            <a:endParaRPr lang="en-GB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97AC3-DB1C-4E28-8630-FD0CB1A84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" r="8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9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91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3B453-6793-45DA-96BC-8BF45652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You can use these poster templates or create your own!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4EBE0-7706-4594-8A91-21BE47E8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264" y="41355"/>
            <a:ext cx="5225711" cy="6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2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B8B5F-7CB6-4F29-B413-8F3E3FB0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4" y="0"/>
            <a:ext cx="529126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99187-5D2D-4EB5-B88D-339AA2DC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099" y="0"/>
            <a:ext cx="5290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7DD1-906C-45CD-A039-2435E9232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u="sng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EF30-4DD4-4D76-88B0-C2789C4B9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Today’s reading activity is somewhat shorter, to allow extra time to complete Safer Internet Day activities, and screen-free day activities.</a:t>
            </a:r>
          </a:p>
          <a:p>
            <a:r>
              <a:rPr lang="en-GB" dirty="0"/>
              <a:t>Valentine’s Day is fast approaching, so what follows is a little history of the day, and a look at the traditions around the world associated with this day. </a:t>
            </a:r>
          </a:p>
          <a:p>
            <a:r>
              <a:rPr lang="en-GB" dirty="0"/>
              <a:t>All children should try to complete </a:t>
            </a:r>
            <a:r>
              <a:rPr lang="en-GB" i="1" dirty="0"/>
              <a:t>all</a:t>
            </a:r>
            <a:r>
              <a:rPr lang="en-GB" dirty="0"/>
              <a:t> the reading comprehensions today.</a:t>
            </a:r>
          </a:p>
        </p:txBody>
      </p:sp>
    </p:spTree>
    <p:extLst>
      <p:ext uri="{BB962C8B-B14F-4D97-AF65-F5344CB8AC3E}">
        <p14:creationId xmlns:p14="http://schemas.microsoft.com/office/powerpoint/2010/main" val="350204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C3E7EA-F91C-4658-AEA6-3145924F5FB8}"/>
              </a:ext>
            </a:extLst>
          </p:cNvPr>
          <p:cNvSpPr txBox="1"/>
          <p:nvPr/>
        </p:nvSpPr>
        <p:spPr>
          <a:xfrm>
            <a:off x="0" y="-79950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Reading – To infer, predict, summarise and explain ideas from a text.</a:t>
            </a:r>
            <a:endParaRPr lang="en-GB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696EE1-22AC-4004-8523-F1100DCE8406}"/>
              </a:ext>
            </a:extLst>
          </p:cNvPr>
          <p:cNvGrpSpPr/>
          <p:nvPr/>
        </p:nvGrpSpPr>
        <p:grpSpPr>
          <a:xfrm>
            <a:off x="952500" y="504825"/>
            <a:ext cx="9982200" cy="6353175"/>
            <a:chOff x="304800" y="504825"/>
            <a:chExt cx="9982200" cy="63531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9AF94-CEFD-4132-86C2-E93577AFA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504825"/>
              <a:ext cx="9601200" cy="63531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1AA7C-881B-4BA1-AEF6-FF8D7BBB6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530225"/>
              <a:ext cx="838200" cy="342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32DBC5-C8FA-4A58-A549-AC63E7DC6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59"/>
            <a:stretch/>
          </p:blipFill>
          <p:spPr>
            <a:xfrm>
              <a:off x="5555652" y="1206356"/>
              <a:ext cx="844406" cy="10287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780312-87D0-4A41-BFE4-2DDB16535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93"/>
            <a:stretch/>
          </p:blipFill>
          <p:spPr>
            <a:xfrm>
              <a:off x="5555652" y="2422237"/>
              <a:ext cx="844865" cy="102870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AFDFB5-E4FB-4076-9D56-5393C3DF208F}"/>
                </a:ext>
              </a:extLst>
            </p:cNvPr>
            <p:cNvGrpSpPr/>
            <p:nvPr/>
          </p:nvGrpSpPr>
          <p:grpSpPr>
            <a:xfrm>
              <a:off x="5555652" y="5479107"/>
              <a:ext cx="844405" cy="1081065"/>
              <a:chOff x="4972500" y="1070895"/>
              <a:chExt cx="844405" cy="108106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B67BC41-1804-4D22-B6E9-2120E6C66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9408"/>
              <a:stretch/>
            </p:blipFill>
            <p:spPr>
              <a:xfrm>
                <a:off x="4972500" y="1231899"/>
                <a:ext cx="844405" cy="92006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40CD0CC-B9E6-435B-810F-C02E1C7B1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3724" y="1070895"/>
                <a:ext cx="501955" cy="16100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8C0222-1A54-4224-84F0-B00B56FB4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2767" y="3852496"/>
              <a:ext cx="841665" cy="1028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19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978535"/>
          </a:xfrm>
        </p:spPr>
        <p:txBody>
          <a:bodyPr/>
          <a:lstStyle/>
          <a:p>
            <a:pPr algn="ctr"/>
            <a:r>
              <a:rPr lang="en-GB" b="1" i="1" u="sng" dirty="0"/>
              <a:t>Safer Internet Day 2021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4C0E-54D8-4A9C-BE07-C25E19C9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444625"/>
            <a:ext cx="5348288" cy="3015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A8FE8D-484D-4B9E-AD74-3122D5285608}"/>
              </a:ext>
            </a:extLst>
          </p:cNvPr>
          <p:cNvSpPr txBox="1"/>
          <p:nvPr/>
        </p:nvSpPr>
        <p:spPr>
          <a:xfrm>
            <a:off x="5929312" y="1257935"/>
            <a:ext cx="5816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 is Safer Internet Day 2021 (SID21). The theme this year is about trust, and whether you can trust everything you read on the Internet. You have a choice of 2 activities today. Complete one, or both activities.</a:t>
            </a:r>
          </a:p>
          <a:p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Please see the slide presentation materials on a separate link to this PowerPoint, on the Year 3 News part of the school website. </a:t>
            </a:r>
            <a:r>
              <a:rPr lang="en-GB" sz="2000" dirty="0"/>
              <a:t>You can contact us on the </a:t>
            </a:r>
            <a:r>
              <a:rPr lang="en-GB" sz="2000" dirty="0">
                <a:hlinkClick r:id="rId3"/>
              </a:rPr>
              <a:t>NJS.Year3@taw.org.uk</a:t>
            </a:r>
            <a:r>
              <a:rPr lang="en-GB" sz="2000" dirty="0"/>
              <a:t> email, if you have not received the link to the resources along with your usual Home learning Pack email, or cannot find the link on the website.</a:t>
            </a:r>
            <a:endParaRPr lang="en-GB" sz="2000" b="1" dirty="0"/>
          </a:p>
          <a:p>
            <a:pPr marL="457200" indent="-457200">
              <a:buFont typeface="+mj-lt"/>
              <a:buAutoNum type="arabicPeriod"/>
            </a:pPr>
            <a:endParaRPr lang="en-GB" sz="2000" b="1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On the following slides are several E-Safety SID21 activities relating to the theme of ‘Trust’. You can choose to complete these as well, or just do the ones mentioned above.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3983F-3904-4C25-8CCD-BBE6B55CB11B}"/>
              </a:ext>
            </a:extLst>
          </p:cNvPr>
          <p:cNvSpPr txBox="1"/>
          <p:nvPr/>
        </p:nvSpPr>
        <p:spPr>
          <a:xfrm>
            <a:off x="446088" y="4675714"/>
            <a:ext cx="508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00FF"/>
                </a:solidFill>
              </a:rPr>
              <a:t>When you open the </a:t>
            </a:r>
            <a:r>
              <a:rPr lang="en-GB" sz="2400" b="1" i="1" dirty="0" err="1">
                <a:solidFill>
                  <a:srgbClr val="0000FF"/>
                </a:solidFill>
              </a:rPr>
              <a:t>powerpoint</a:t>
            </a:r>
            <a:r>
              <a:rPr lang="en-GB" sz="2400" b="1" i="1" dirty="0">
                <a:solidFill>
                  <a:srgbClr val="0000FF"/>
                </a:solidFill>
              </a:rPr>
              <a:t>, please run it in presentation mode (slideshow mode), so that the slide transitions, links and animations within it work effectively. </a:t>
            </a:r>
          </a:p>
        </p:txBody>
      </p:sp>
    </p:spTree>
    <p:extLst>
      <p:ext uri="{BB962C8B-B14F-4D97-AF65-F5344CB8AC3E}">
        <p14:creationId xmlns:p14="http://schemas.microsoft.com/office/powerpoint/2010/main" val="2267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54E55-760A-495D-8212-B10FD6C9F542}"/>
              </a:ext>
            </a:extLst>
          </p:cNvPr>
          <p:cNvGrpSpPr/>
          <p:nvPr/>
        </p:nvGrpSpPr>
        <p:grpSpPr>
          <a:xfrm>
            <a:off x="866904" y="0"/>
            <a:ext cx="10458191" cy="6858000"/>
            <a:chOff x="866904" y="0"/>
            <a:chExt cx="1045819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BED6BD-1A3F-400B-8525-BC8150455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904" y="0"/>
              <a:ext cx="1045819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9D6717-76FC-48EF-B70B-3F12CBF1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93"/>
            <a:stretch/>
          </p:blipFill>
          <p:spPr>
            <a:xfrm>
              <a:off x="6247941" y="5112514"/>
              <a:ext cx="844865" cy="1028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D604D-A091-4ECA-ADC6-326A68896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7941" y="1857578"/>
              <a:ext cx="844405" cy="104706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50DD34-17CE-4908-BFB2-0B6E2331F3EE}"/>
                </a:ext>
              </a:extLst>
            </p:cNvPr>
            <p:cNvGrpSpPr/>
            <p:nvPr/>
          </p:nvGrpSpPr>
          <p:grpSpPr>
            <a:xfrm>
              <a:off x="6247943" y="628209"/>
              <a:ext cx="844405" cy="1081065"/>
              <a:chOff x="4972500" y="1070895"/>
              <a:chExt cx="844405" cy="108106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7CFF4AE-369F-4926-A106-3BBFF2328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9408"/>
              <a:stretch/>
            </p:blipFill>
            <p:spPr>
              <a:xfrm>
                <a:off x="4972500" y="1231899"/>
                <a:ext cx="844405" cy="92006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A2E2DBD-A262-44A1-9803-7557885DD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3724" y="1070895"/>
                <a:ext cx="501955" cy="16100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76B0E8-6CDC-4BCB-B445-295519574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0263" y="3236575"/>
              <a:ext cx="844405" cy="104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474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1FAEE7D-3350-4550-9A83-85C76D757903}"/>
              </a:ext>
            </a:extLst>
          </p:cNvPr>
          <p:cNvGrpSpPr/>
          <p:nvPr/>
        </p:nvGrpSpPr>
        <p:grpSpPr>
          <a:xfrm>
            <a:off x="0" y="0"/>
            <a:ext cx="5321300" cy="6858000"/>
            <a:chOff x="163511" y="785812"/>
            <a:chExt cx="4600575" cy="590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74E579-1D94-40BF-B508-250D60E5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037" y="1157287"/>
              <a:ext cx="3819525" cy="55340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3E8AF2-A3A4-4087-8734-1A243DDF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11" y="785812"/>
              <a:ext cx="4600575" cy="37147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32DC6-6D32-47E7-B3B7-0D690A04B7EC}"/>
              </a:ext>
            </a:extLst>
          </p:cNvPr>
          <p:cNvGrpSpPr/>
          <p:nvPr/>
        </p:nvGrpSpPr>
        <p:grpSpPr>
          <a:xfrm>
            <a:off x="6616700" y="0"/>
            <a:ext cx="4013200" cy="6858000"/>
            <a:chOff x="6678612" y="112302"/>
            <a:chExt cx="3838575" cy="67456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EA5B76-8964-472F-87F3-BFBE4A3A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612" y="723900"/>
              <a:ext cx="3838575" cy="6134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0F351B-91F3-4951-9A29-29DA26B7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0315" y="112302"/>
              <a:ext cx="3124200" cy="638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61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C569-824C-4DB8-BBAE-092A8940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561"/>
            <a:ext cx="12192000" cy="1325563"/>
          </a:xfrm>
        </p:spPr>
        <p:txBody>
          <a:bodyPr>
            <a:normAutofit/>
          </a:bodyPr>
          <a:lstStyle/>
          <a:p>
            <a:r>
              <a:rPr lang="en-GB" u="sng" dirty="0"/>
              <a:t>PSHE: (hopefully screen free!)</a:t>
            </a:r>
            <a:br>
              <a:rPr lang="en-GB" dirty="0"/>
            </a:br>
            <a:endParaRPr lang="en-GB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54" y="910724"/>
            <a:ext cx="9184746" cy="19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79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4" y="200025"/>
            <a:ext cx="4848225" cy="665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440267"/>
            <a:ext cx="6163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Look at the images of the gardens. </a:t>
            </a:r>
          </a:p>
          <a:p>
            <a:endParaRPr lang="en-GB" sz="3600" dirty="0"/>
          </a:p>
          <a:p>
            <a:r>
              <a:rPr lang="en-GB" sz="3600" dirty="0"/>
              <a:t>Write down as many items that are decorations for the garden. For example: lanterns, decorated pots, gnomes, painted stones, bug sticks. </a:t>
            </a:r>
          </a:p>
          <a:p>
            <a:endParaRPr lang="en-GB" sz="3600" dirty="0"/>
          </a:p>
          <a:p>
            <a:r>
              <a:rPr lang="en-GB" sz="3600" dirty="0"/>
              <a:t>How many can you find?</a:t>
            </a:r>
          </a:p>
        </p:txBody>
      </p:sp>
    </p:spTree>
    <p:extLst>
      <p:ext uri="{BB962C8B-B14F-4D97-AF65-F5344CB8AC3E}">
        <p14:creationId xmlns:p14="http://schemas.microsoft.com/office/powerpoint/2010/main" val="1079680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133" y="254000"/>
            <a:ext cx="1182423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are going to design a garden for people who face a particular challenge. </a:t>
            </a:r>
          </a:p>
          <a:p>
            <a:r>
              <a:rPr lang="en-GB" sz="2400" dirty="0"/>
              <a:t>Can you think of some examples (</a:t>
            </a:r>
            <a:r>
              <a:rPr lang="en-GB" sz="2400" dirty="0" err="1"/>
              <a:t>eg</a:t>
            </a:r>
            <a:r>
              <a:rPr lang="en-GB" sz="2400" dirty="0"/>
              <a:t>. Someone who might be disabled, someone who might need a walking support, someone who is in hospital and need an outdoor space, children who live in a place without a safe, green space, elderly people, people who live in flats </a:t>
            </a:r>
            <a:r>
              <a:rPr lang="en-GB" sz="2400" dirty="0" err="1"/>
              <a:t>etc</a:t>
            </a:r>
            <a:r>
              <a:rPr lang="en-GB" sz="2400" dirty="0"/>
              <a:t>).</a:t>
            </a:r>
          </a:p>
          <a:p>
            <a:endParaRPr lang="en-GB" sz="2400" dirty="0"/>
          </a:p>
          <a:p>
            <a:r>
              <a:rPr lang="en-GB" sz="2400" dirty="0"/>
              <a:t>You will start your garden design </a:t>
            </a:r>
          </a:p>
          <a:p>
            <a:r>
              <a:rPr lang="en-GB" sz="2400" dirty="0"/>
              <a:t>and come back to it next week. </a:t>
            </a:r>
          </a:p>
          <a:p>
            <a:endParaRPr lang="en-GB" sz="2400" dirty="0"/>
          </a:p>
          <a:p>
            <a:r>
              <a:rPr lang="en-GB" sz="2400" dirty="0"/>
              <a:t>You need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Choose who the garden is for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Design the garden and make a </a:t>
            </a:r>
          </a:p>
          <a:p>
            <a:r>
              <a:rPr lang="en-GB" sz="2400" dirty="0"/>
              <a:t>poster showing the design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Plan an opening event for the </a:t>
            </a:r>
          </a:p>
          <a:p>
            <a:r>
              <a:rPr lang="en-GB" sz="2400" dirty="0"/>
              <a:t>garden opening 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You should be able to do this without the use of a</a:t>
            </a:r>
          </a:p>
          <a:p>
            <a:r>
              <a:rPr lang="en-GB" sz="2000" dirty="0">
                <a:solidFill>
                  <a:srgbClr val="FF0000"/>
                </a:solidFill>
              </a:rPr>
              <a:t>screen! Draw it in your book, colour it and have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some time without a computer or screen.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36" y="1820228"/>
            <a:ext cx="6395931" cy="42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47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ADE605-48EB-4C43-AB41-38BC3ED3C341}"/>
              </a:ext>
            </a:extLst>
          </p:cNvPr>
          <p:cNvSpPr/>
          <p:nvPr/>
        </p:nvSpPr>
        <p:spPr>
          <a:xfrm>
            <a:off x="1736248" y="0"/>
            <a:ext cx="8399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Screen free activities to try…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E53DF-2F09-4442-AF86-C8F419C1B931}"/>
              </a:ext>
            </a:extLst>
          </p:cNvPr>
          <p:cNvSpPr txBox="1"/>
          <p:nvPr/>
        </p:nvSpPr>
        <p:spPr>
          <a:xfrm>
            <a:off x="308610" y="923330"/>
            <a:ext cx="1129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following links should take you to some pages with ideas for screen free activities. Obviously, you have to actually </a:t>
            </a:r>
            <a:r>
              <a:rPr lang="en-GB" b="1" dirty="0"/>
              <a:t>look</a:t>
            </a:r>
            <a:r>
              <a:rPr lang="en-GB" dirty="0"/>
              <a:t> at a screen to find out what they are, but once done, put away the device and enjoy! Pictures of your screen-free activities are actively encouraged - please show us what you’ve been up to!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C7691-D34C-4F5E-9FCB-14BD66BF5CB4}"/>
              </a:ext>
            </a:extLst>
          </p:cNvPr>
          <p:cNvSpPr txBox="1"/>
          <p:nvPr/>
        </p:nvSpPr>
        <p:spPr>
          <a:xfrm>
            <a:off x="308610" y="1997125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11 Screen free activities to do with the kids | Free Time with the Kids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1A73C-9121-4DFE-BAEC-F5AED0AA3DE0}"/>
              </a:ext>
            </a:extLst>
          </p:cNvPr>
          <p:cNvSpPr txBox="1"/>
          <p:nvPr/>
        </p:nvSpPr>
        <p:spPr>
          <a:xfrm>
            <a:off x="308610" y="2934385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Screen-free boredom busters | No screen activity ideas for kids | </a:t>
            </a:r>
            <a:r>
              <a:rPr lang="en-GB" dirty="0" err="1">
                <a:hlinkClick r:id="rId3"/>
              </a:rPr>
              <a:t>TheSchoolRun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41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CCFD8-95D6-4D78-8D95-6F734510B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 b="86448"/>
          <a:stretch/>
        </p:blipFill>
        <p:spPr>
          <a:xfrm>
            <a:off x="0" y="5928610"/>
            <a:ext cx="4622133" cy="9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043C4-3732-4498-A5D6-523D3BB09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" t="19234" r="2600" b="11889"/>
          <a:stretch/>
        </p:blipFill>
        <p:spPr>
          <a:xfrm>
            <a:off x="5769409" y="67732"/>
            <a:ext cx="6422591" cy="6722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4C461-FFD7-48C2-A74F-134B53AF3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65"/>
          <a:stretch/>
        </p:blipFill>
        <p:spPr>
          <a:xfrm>
            <a:off x="0" y="0"/>
            <a:ext cx="5687994" cy="59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1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134CF-6F24-45F5-B58D-E311C40B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5181600" cy="6838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C6926-31C5-4D6D-8AC6-2785E860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161" y="0"/>
            <a:ext cx="6207839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7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617F87-FEE4-4567-8CBE-C9EF5F73CB84}"/>
              </a:ext>
            </a:extLst>
          </p:cNvPr>
          <p:cNvSpPr txBox="1"/>
          <p:nvPr/>
        </p:nvSpPr>
        <p:spPr>
          <a:xfrm>
            <a:off x="812800" y="320239"/>
            <a:ext cx="107061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What websites/apps do you trust to give you accurate information? Why?</a:t>
            </a:r>
          </a:p>
          <a:p>
            <a:endParaRPr lang="en-GB" sz="3600" dirty="0"/>
          </a:p>
          <a:p>
            <a:r>
              <a:rPr lang="en-GB" sz="3600" dirty="0">
                <a:solidFill>
                  <a:srgbClr val="FF0000"/>
                </a:solidFill>
              </a:rPr>
              <a:t>Have you ever seen anything online that was untrue?</a:t>
            </a:r>
          </a:p>
          <a:p>
            <a:endParaRPr lang="en-GB" sz="3600" dirty="0"/>
          </a:p>
          <a:p>
            <a:r>
              <a:rPr lang="en-GB" sz="3600" dirty="0"/>
              <a:t>How do you decide if something is untrue or fake online?</a:t>
            </a:r>
          </a:p>
          <a:p>
            <a:endParaRPr lang="en-GB" sz="3600" dirty="0"/>
          </a:p>
          <a:p>
            <a:r>
              <a:rPr lang="en-GB" sz="3600" dirty="0">
                <a:solidFill>
                  <a:srgbClr val="0000FF"/>
                </a:solidFill>
              </a:rPr>
              <a:t>How do you decide if an online source of information or  website is trustworthy or not? </a:t>
            </a:r>
          </a:p>
        </p:txBody>
      </p:sp>
    </p:spTree>
    <p:extLst>
      <p:ext uri="{BB962C8B-B14F-4D97-AF65-F5344CB8AC3E}">
        <p14:creationId xmlns:p14="http://schemas.microsoft.com/office/powerpoint/2010/main" val="175941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erkat facts - true or false_">
            <a:hlinkClick r:id="" action="ppaction://media"/>
            <a:extLst>
              <a:ext uri="{FF2B5EF4-FFF2-40B4-BE49-F238E27FC236}">
                <a16:creationId xmlns:a16="http://schemas.microsoft.com/office/drawing/2014/main" id="{E63225A2-120F-4BDA-97D4-699139212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1999" y="127000"/>
            <a:ext cx="8128001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AD6E0-93F1-43C2-8958-B547277C740C}"/>
              </a:ext>
            </a:extLst>
          </p:cNvPr>
          <p:cNvSpPr txBox="1"/>
          <p:nvPr/>
        </p:nvSpPr>
        <p:spPr>
          <a:xfrm>
            <a:off x="1028699" y="5103674"/>
            <a:ext cx="1013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Watch the video carefully. Then answer the questions on the next slide. Pause the video at 2 seconds. What do you notice about the first letters of each line? </a:t>
            </a:r>
          </a:p>
        </p:txBody>
      </p:sp>
    </p:spTree>
    <p:extLst>
      <p:ext uri="{BB962C8B-B14F-4D97-AF65-F5344CB8AC3E}">
        <p14:creationId xmlns:p14="http://schemas.microsoft.com/office/powerpoint/2010/main" val="14760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124FA-FCF3-4177-B6D6-512121931546}"/>
              </a:ext>
            </a:extLst>
          </p:cNvPr>
          <p:cNvGrpSpPr/>
          <p:nvPr/>
        </p:nvGrpSpPr>
        <p:grpSpPr>
          <a:xfrm>
            <a:off x="848483" y="0"/>
            <a:ext cx="10495034" cy="5380164"/>
            <a:chOff x="848483" y="0"/>
            <a:chExt cx="10495034" cy="53801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DDFD96-9A82-4880-9248-C172F1EA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483" y="0"/>
              <a:ext cx="10495034" cy="538016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FD17C3-C3ED-4868-9BE9-0C834401109A}"/>
                </a:ext>
              </a:extLst>
            </p:cNvPr>
            <p:cNvSpPr/>
            <p:nvPr/>
          </p:nvSpPr>
          <p:spPr>
            <a:xfrm>
              <a:off x="9730617" y="4610100"/>
              <a:ext cx="11938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49177A8-A2DA-40AB-BFEC-B6AD8A992611}"/>
                </a:ext>
              </a:extLst>
            </p:cNvPr>
            <p:cNvSpPr/>
            <p:nvPr/>
          </p:nvSpPr>
          <p:spPr>
            <a:xfrm>
              <a:off x="9311517" y="2101850"/>
              <a:ext cx="16129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C61E17-581A-45C3-9BD5-599908A6B8EA}"/>
                </a:ext>
              </a:extLst>
            </p:cNvPr>
            <p:cNvSpPr/>
            <p:nvPr/>
          </p:nvSpPr>
          <p:spPr>
            <a:xfrm>
              <a:off x="4267200" y="1765300"/>
              <a:ext cx="14478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D81DC6-45BB-46AB-B8CB-6E24F59BE517}"/>
                </a:ext>
              </a:extLst>
            </p:cNvPr>
            <p:cNvSpPr/>
            <p:nvPr/>
          </p:nvSpPr>
          <p:spPr>
            <a:xfrm>
              <a:off x="3676650" y="4540251"/>
              <a:ext cx="16129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765988-A903-4E33-B039-750171473BAE}"/>
              </a:ext>
            </a:extLst>
          </p:cNvPr>
          <p:cNvSpPr txBox="1"/>
          <p:nvPr/>
        </p:nvSpPr>
        <p:spPr>
          <a:xfrm rot="10800000">
            <a:off x="10594217" y="6032001"/>
            <a:ext cx="1295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/>
              <a:t>Answers: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500" dirty="0"/>
              <a:t>True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5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5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500" dirty="0"/>
              <a:t>True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20561-C404-4DBD-A651-E56524E41E8B}"/>
              </a:ext>
            </a:extLst>
          </p:cNvPr>
          <p:cNvSpPr txBox="1"/>
          <p:nvPr/>
        </p:nvSpPr>
        <p:spPr>
          <a:xfrm>
            <a:off x="596900" y="5424775"/>
            <a:ext cx="11201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FF"/>
                </a:solidFill>
              </a:rPr>
              <a:t>Now discuss the meerkat facts – which do you believe are true and which do you believe are false? Can you explain how you know which facts are true or false? </a:t>
            </a:r>
          </a:p>
        </p:txBody>
      </p:sp>
    </p:spTree>
    <p:extLst>
      <p:ext uri="{BB962C8B-B14F-4D97-AF65-F5344CB8AC3E}">
        <p14:creationId xmlns:p14="http://schemas.microsoft.com/office/powerpoint/2010/main" val="325051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44B71-B34D-4961-BC65-DF698AFA1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17693"/>
            <a:ext cx="5031543" cy="6489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22BFF-F733-43EE-B496-7427654BE19B}"/>
              </a:ext>
            </a:extLst>
          </p:cNvPr>
          <p:cNvSpPr txBox="1"/>
          <p:nvPr/>
        </p:nvSpPr>
        <p:spPr>
          <a:xfrm>
            <a:off x="0" y="0"/>
            <a:ext cx="70485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  <a:p>
            <a:r>
              <a:rPr lang="en-GB" sz="2800" dirty="0">
                <a:solidFill>
                  <a:srgbClr val="0000FF"/>
                </a:solidFill>
              </a:rPr>
              <a:t>When evaluating information presented on a website, you might consider some or all of the following: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Who created the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reputation of the creator (with regards to being trustworthy).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quality of the information (with regards to spelling/grammar/overall presentation).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500858"/>
                </a:solidFill>
              </a:rPr>
              <a:t>How up to date the information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Whether the information is based on fact or opinion.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The possible motives (reasons) behind the creation and sharing of this information (e.g. what does the creator want you to do as a result of learning this?).</a:t>
            </a:r>
          </a:p>
        </p:txBody>
      </p:sp>
    </p:spTree>
    <p:extLst>
      <p:ext uri="{BB962C8B-B14F-4D97-AF65-F5344CB8AC3E}">
        <p14:creationId xmlns:p14="http://schemas.microsoft.com/office/powerpoint/2010/main" val="91825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B6FB0-F542-40DE-AE3F-5D9E21FB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6403" y="-1676401"/>
            <a:ext cx="6870700" cy="1022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36F34-68B5-4D55-A3C6-2AA90B2EDADA}"/>
              </a:ext>
            </a:extLst>
          </p:cNvPr>
          <p:cNvSpPr txBox="1"/>
          <p:nvPr/>
        </p:nvSpPr>
        <p:spPr>
          <a:xfrm>
            <a:off x="10566400" y="622300"/>
            <a:ext cx="1485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(Larger -  for printing out)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Complete the list for how you decide whether a website is trustworthy (all children) and reliable (2**/3*** only)</a:t>
            </a:r>
          </a:p>
        </p:txBody>
      </p:sp>
    </p:spTree>
    <p:extLst>
      <p:ext uri="{BB962C8B-B14F-4D97-AF65-F5344CB8AC3E}">
        <p14:creationId xmlns:p14="http://schemas.microsoft.com/office/powerpoint/2010/main" val="98832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BF1E3-3D9D-45EE-96E3-57D08CF0A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"/>
          <a:stretch/>
        </p:blipFill>
        <p:spPr>
          <a:xfrm>
            <a:off x="1384300" y="0"/>
            <a:ext cx="9759042" cy="544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528D4-7195-46EF-ACB5-A6421033FF86}"/>
              </a:ext>
            </a:extLst>
          </p:cNvPr>
          <p:cNvSpPr txBox="1"/>
          <p:nvPr/>
        </p:nvSpPr>
        <p:spPr>
          <a:xfrm>
            <a:off x="717550" y="5448300"/>
            <a:ext cx="1075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Discuss the scenarios above with a trusted adult in your household. What should you do in each scenario. Talk about how you feel about each scenario. Now write a short letter of advice to the person in each scenario, explaining what you would do.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8A941-64C1-4A6F-98BC-07DD667C6512}"/>
              </a:ext>
            </a:extLst>
          </p:cNvPr>
          <p:cNvSpPr txBox="1"/>
          <p:nvPr/>
        </p:nvSpPr>
        <p:spPr>
          <a:xfrm>
            <a:off x="0" y="0"/>
            <a:ext cx="138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EXTENSION</a:t>
            </a:r>
          </a:p>
          <a:p>
            <a:r>
              <a:rPr lang="en-GB" dirty="0"/>
              <a:t>work:</a:t>
            </a:r>
          </a:p>
        </p:txBody>
      </p:sp>
    </p:spTree>
    <p:extLst>
      <p:ext uri="{BB962C8B-B14F-4D97-AF65-F5344CB8AC3E}">
        <p14:creationId xmlns:p14="http://schemas.microsoft.com/office/powerpoint/2010/main" val="339295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D48C-0B62-422E-B39C-C45FC3A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6522"/>
            <a:ext cx="10534095" cy="1325563"/>
          </a:xfrm>
        </p:spPr>
        <p:txBody>
          <a:bodyPr/>
          <a:lstStyle/>
          <a:p>
            <a:r>
              <a:rPr lang="en-GB" u="sng" dirty="0"/>
              <a:t>Maths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04538"/>
            <a:ext cx="12022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find fractions of amounts.</a:t>
            </a:r>
          </a:p>
          <a:p>
            <a:endParaRPr lang="en-GB" dirty="0"/>
          </a:p>
          <a:p>
            <a:r>
              <a:rPr lang="en-GB" dirty="0"/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7297" y="4634222"/>
            <a:ext cx="50047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Parent Support:</a:t>
            </a:r>
          </a:p>
          <a:p>
            <a:endParaRPr lang="en-GB" dirty="0"/>
          </a:p>
          <a:p>
            <a:r>
              <a:rPr lang="en-GB" dirty="0"/>
              <a:t>https://www.youtube.com/watch?v=E2QvVicQcMo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6" y="1720201"/>
            <a:ext cx="5994273" cy="41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3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1062</Words>
  <Application>Microsoft Office PowerPoint</Application>
  <PresentationFormat>Widescreen</PresentationFormat>
  <Paragraphs>95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Year 3 Home School Provision Daily Pack- 09/02/21</vt:lpstr>
      <vt:lpstr>Safer Internet Day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Maths</vt:lpstr>
      <vt:lpstr>PowerPoint Presentation</vt:lpstr>
      <vt:lpstr>PowerPoint Presentation</vt:lpstr>
      <vt:lpstr>PowerPoint Presentation</vt:lpstr>
      <vt:lpstr>PowerPoint Presentation</vt:lpstr>
      <vt:lpstr>English -To create a ‘Safer Internet Day’ poster </vt:lpstr>
      <vt:lpstr>What things can you include in your poster to keep people safe online?</vt:lpstr>
      <vt:lpstr>You can use these poster templates or create your own!</vt:lpstr>
      <vt:lpstr>PowerPoint Presentation</vt:lpstr>
      <vt:lpstr>Reading</vt:lpstr>
      <vt:lpstr>PowerPoint Presentation</vt:lpstr>
      <vt:lpstr>PowerPoint Presentation</vt:lpstr>
      <vt:lpstr>PowerPoint Presentation</vt:lpstr>
      <vt:lpstr>PSHE: (hopefully screen free!)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Home School Provision Daily Pack- 09/02/21</dc:title>
  <dc:creator>Bold, Laurie</dc:creator>
  <cp:lastModifiedBy>Bold, Laurie</cp:lastModifiedBy>
  <cp:revision>1</cp:revision>
  <dcterms:created xsi:type="dcterms:W3CDTF">2021-02-05T16:03:47Z</dcterms:created>
  <dcterms:modified xsi:type="dcterms:W3CDTF">2021-02-05T16:07:54Z</dcterms:modified>
</cp:coreProperties>
</file>