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0" r:id="rId5"/>
    <p:sldId id="301" r:id="rId6"/>
    <p:sldId id="280" r:id="rId7"/>
    <p:sldId id="284" r:id="rId8"/>
    <p:sldId id="285" r:id="rId9"/>
    <p:sldId id="286" r:id="rId10"/>
    <p:sldId id="289" r:id="rId11"/>
    <p:sldId id="290" r:id="rId12"/>
    <p:sldId id="294" r:id="rId13"/>
    <p:sldId id="295" r:id="rId14"/>
    <p:sldId id="296" r:id="rId15"/>
    <p:sldId id="297" r:id="rId16"/>
    <p:sldId id="291" r:id="rId17"/>
    <p:sldId id="287" r:id="rId18"/>
    <p:sldId id="288" r:id="rId19"/>
    <p:sldId id="26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tler, Andrew" initials="BA" lastIdx="1" clrIdx="0">
    <p:extLst>
      <p:ext uri="{19B8F6BF-5375-455C-9EA6-DF929625EA0E}">
        <p15:presenceInfo xmlns:p15="http://schemas.microsoft.com/office/powerpoint/2012/main" userId="S::andrew.butler@taw.org.uk::3d85f8b7-c39c-4f6f-847a-bdb388f18c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4T16:17:58.044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4D9-3A59-4368-BC8F-359DC0CA700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3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/zNFPnVz7JB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65852"/>
            <a:ext cx="9144000" cy="18335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Year 3 Home School Provision Daily Pack- 12/02/21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4B4255C6-7BD8-42BC-9259-B30457777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3" y="2109019"/>
            <a:ext cx="11444749" cy="4748981"/>
          </a:xfrm>
        </p:spPr>
        <p:txBody>
          <a:bodyPr>
            <a:normAutofit/>
          </a:bodyPr>
          <a:lstStyle/>
          <a:p>
            <a:r>
              <a:rPr lang="en-GB" dirty="0"/>
              <a:t>The following slides will be split into 4 separate activities. </a:t>
            </a:r>
          </a:p>
          <a:p>
            <a:r>
              <a:rPr lang="en-GB" dirty="0"/>
              <a:t>They will consist of Maths, English, Reading and one other subject.</a:t>
            </a:r>
          </a:p>
          <a:p>
            <a:endParaRPr lang="en-GB" dirty="0"/>
          </a:p>
          <a:p>
            <a:r>
              <a:rPr lang="en-GB" dirty="0"/>
              <a:t>Each slide will be daily activities for you and your child to do at home. </a:t>
            </a:r>
          </a:p>
          <a:p>
            <a:r>
              <a:rPr lang="en-GB" dirty="0"/>
              <a:t>We as a Year 3 team, will update these slides daily to the website – please keep an eye out!</a:t>
            </a:r>
          </a:p>
          <a:p>
            <a:endParaRPr lang="en-GB" dirty="0"/>
          </a:p>
          <a:p>
            <a:r>
              <a:rPr lang="en-GB" dirty="0"/>
              <a:t>Please email </a:t>
            </a:r>
            <a:r>
              <a:rPr lang="en-GB" dirty="0">
                <a:hlinkClick r:id="rId2"/>
              </a:rPr>
              <a:t>NJS.Year3@taw.org.uk</a:t>
            </a:r>
            <a:r>
              <a:rPr lang="en-GB" dirty="0"/>
              <a:t> with any queries to share any work and one of the Year 3 teachers will get back to you as soon as possible! </a:t>
            </a:r>
          </a:p>
          <a:p>
            <a:endParaRPr lang="en-GB" dirty="0"/>
          </a:p>
          <a:p>
            <a:r>
              <a:rPr lang="en-GB" dirty="0"/>
              <a:t>Thank you for your understanding and on going support during these times.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29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C3E7EA-F91C-4658-AEA6-3145924F5FB8}"/>
              </a:ext>
            </a:extLst>
          </p:cNvPr>
          <p:cNvSpPr txBox="1"/>
          <p:nvPr/>
        </p:nvSpPr>
        <p:spPr>
          <a:xfrm>
            <a:off x="186690" y="0"/>
            <a:ext cx="118186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read aloud fluently and clearly, using correct intonation.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u="sng" dirty="0">
                <a:solidFill>
                  <a:srgbClr val="0000FF"/>
                </a:solidFill>
                <a:latin typeface="Calibri" panose="020F0502020204030204"/>
              </a:rPr>
              <a:t>To develop knowledge of unfamiliar words when reading.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88250-3093-4BFD-BDD3-C81A1B610A4E}"/>
              </a:ext>
            </a:extLst>
          </p:cNvPr>
          <p:cNvSpPr txBox="1"/>
          <p:nvPr/>
        </p:nvSpPr>
        <p:spPr>
          <a:xfrm>
            <a:off x="422910" y="4457700"/>
            <a:ext cx="10904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to Fiction Express and read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aloud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Chapter 3 of ‘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Takeover’,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read it on the next few slides. Make sure you use good ‘voices’ for the characters, and take account of the punctuation. If you need a slightly easier version, go online and open up the Level 1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Lite</a:t>
            </a:r>
            <a:r>
              <a:rPr kumimoji="0" lang="en-GB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version.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67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9ED8D7-4887-4FE7-8776-B6CD4395A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2" t="20000" r="8978" b="20833"/>
          <a:stretch/>
        </p:blipFill>
        <p:spPr>
          <a:xfrm>
            <a:off x="155619" y="0"/>
            <a:ext cx="11880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6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3B959-361B-43A9-919D-798B52151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6" t="20000" r="9511" b="33167"/>
          <a:stretch/>
        </p:blipFill>
        <p:spPr>
          <a:xfrm>
            <a:off x="57380" y="388619"/>
            <a:ext cx="12077240" cy="55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1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473E2-086A-43D5-BC19-8F043812A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5" t="20166" r="10044" b="33667"/>
          <a:stretch/>
        </p:blipFill>
        <p:spPr>
          <a:xfrm>
            <a:off x="152874" y="297180"/>
            <a:ext cx="11886251" cy="54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05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4298D-1599-41B4-B725-AD172A850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2" t="20666" r="9912" b="31667"/>
          <a:stretch/>
        </p:blipFill>
        <p:spPr>
          <a:xfrm>
            <a:off x="106360" y="445770"/>
            <a:ext cx="11979279" cy="56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53A5F-09B2-4594-915E-EFF699435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6" t="20328" r="9588" b="28743"/>
          <a:stretch/>
        </p:blipFill>
        <p:spPr>
          <a:xfrm>
            <a:off x="208621" y="269823"/>
            <a:ext cx="11983379" cy="59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1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A3376F-5525-43F1-A7B9-84E8CA936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6" t="20334" r="9511" b="45666"/>
          <a:stretch/>
        </p:blipFill>
        <p:spPr>
          <a:xfrm>
            <a:off x="215601" y="160020"/>
            <a:ext cx="11976399" cy="39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65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5EB9A9-D7B9-4624-A1DB-CD1FFC06D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027" y="0"/>
            <a:ext cx="5853113" cy="6871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DB0F85-FE9A-46A2-BD52-76C60BC01E2B}"/>
              </a:ext>
            </a:extLst>
          </p:cNvPr>
          <p:cNvSpPr txBox="1"/>
          <p:nvPr/>
        </p:nvSpPr>
        <p:spPr>
          <a:xfrm>
            <a:off x="182880" y="491490"/>
            <a:ext cx="4983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Watch the video on Apostrophes for possession and then try this activity.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E3A30-CD81-4EDD-B334-BCE5FF73A954}"/>
              </a:ext>
            </a:extLst>
          </p:cNvPr>
          <p:cNvSpPr txBox="1"/>
          <p:nvPr/>
        </p:nvSpPr>
        <p:spPr>
          <a:xfrm>
            <a:off x="976789" y="2606040"/>
            <a:ext cx="2480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3"/>
              </a:rPr>
              <a:t>Apostrophes for possession.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12954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ABE810-1A26-43CB-818A-B97F023C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833"/>
          <a:stretch/>
        </p:blipFill>
        <p:spPr>
          <a:xfrm>
            <a:off x="182880" y="988695"/>
            <a:ext cx="7295576" cy="5657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6B0A32-5894-4C57-8ABA-5A10E091F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67" r="51138"/>
          <a:stretch/>
        </p:blipFill>
        <p:spPr>
          <a:xfrm>
            <a:off x="7684771" y="0"/>
            <a:ext cx="3778094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557F7B-4D4D-48AA-B77A-0E40481E2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9" t="66167"/>
          <a:stretch/>
        </p:blipFill>
        <p:spPr>
          <a:xfrm>
            <a:off x="7684771" y="3429000"/>
            <a:ext cx="3778094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FB8961-1C85-4C91-A4F1-32FB028683EF}"/>
              </a:ext>
            </a:extLst>
          </p:cNvPr>
          <p:cNvSpPr txBox="1"/>
          <p:nvPr/>
        </p:nvSpPr>
        <p:spPr>
          <a:xfrm>
            <a:off x="182880" y="148590"/>
            <a:ext cx="7295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Try this crossword – you can find the clues by clicking on the correct words in the chapter online (the clues are word definitions).</a:t>
            </a:r>
          </a:p>
          <a:p>
            <a:r>
              <a:rPr lang="en-GB" dirty="0">
                <a:solidFill>
                  <a:srgbClr val="0000FF"/>
                </a:solidFill>
              </a:rPr>
              <a:t>EXT: Can you create your own crossword using some of the chapter words?</a:t>
            </a:r>
          </a:p>
        </p:txBody>
      </p:sp>
    </p:spTree>
    <p:extLst>
      <p:ext uri="{BB962C8B-B14F-4D97-AF65-F5344CB8AC3E}">
        <p14:creationId xmlns:p14="http://schemas.microsoft.com/office/powerpoint/2010/main" val="949953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569-824C-4DB8-BBAE-092A8940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27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Art:</a:t>
            </a:r>
            <a:br>
              <a:rPr lang="en-GB" u="sng" dirty="0"/>
            </a:br>
            <a:r>
              <a:rPr lang="en-GB" u="sng" dirty="0"/>
              <a:t>To be able to use a variety of mediums to make a reproduction of an ancient Roman artefact. </a:t>
            </a:r>
            <a:r>
              <a:rPr lang="en-GB" dirty="0"/>
              <a:t/>
            </a:r>
            <a:br>
              <a:rPr lang="en-GB" dirty="0"/>
            </a:b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2079096"/>
            <a:ext cx="6062134" cy="37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6522"/>
            <a:ext cx="10534095" cy="1325563"/>
          </a:xfrm>
        </p:spPr>
        <p:txBody>
          <a:bodyPr/>
          <a:lstStyle/>
          <a:p>
            <a:r>
              <a:rPr lang="en-GB" u="sng" dirty="0"/>
              <a:t>Maths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04538"/>
            <a:ext cx="1202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 </a:t>
            </a:r>
            <a:r>
              <a:rPr lang="en-GB" sz="2400" dirty="0" smtClean="0"/>
              <a:t>understand the equivalence of a half and two quarters.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94" y="1367637"/>
            <a:ext cx="5039406" cy="2136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656" y="2177263"/>
            <a:ext cx="5263243" cy="42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66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1" y="228070"/>
            <a:ext cx="9000070" cy="43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67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1" y="171450"/>
            <a:ext cx="5991226" cy="3668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468" y="3048000"/>
            <a:ext cx="5994861" cy="367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81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207962"/>
            <a:ext cx="6460067" cy="3495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1067" y="1168400"/>
            <a:ext cx="513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Please use any materials you have access to at home. You could use items from the recycling such as cardboard or paper for papier-mâché. You could (if you want to!) make salt dough or use </a:t>
            </a:r>
            <a:r>
              <a:rPr lang="en-GB" sz="2800" dirty="0" err="1"/>
              <a:t>plasticine</a:t>
            </a:r>
            <a:r>
              <a:rPr lang="en-GB" sz="2800" dirty="0"/>
              <a:t> (if available). You could also draw your artefact and colour in.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707830"/>
            <a:ext cx="11667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Send us any examples of the artefacts you have created. Remember, you can create an artefact with anything around your house! </a:t>
            </a:r>
          </a:p>
          <a:p>
            <a:endParaRPr lang="en-GB" sz="2800" dirty="0"/>
          </a:p>
          <a:p>
            <a:r>
              <a:rPr lang="en-GB" sz="2800" dirty="0"/>
              <a:t>Year.3NJS@taw.org.uk</a:t>
            </a:r>
          </a:p>
        </p:txBody>
      </p:sp>
    </p:spTree>
    <p:extLst>
      <p:ext uri="{BB962C8B-B14F-4D97-AF65-F5344CB8AC3E}">
        <p14:creationId xmlns:p14="http://schemas.microsoft.com/office/powerpoint/2010/main" val="172358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8" y="263979"/>
            <a:ext cx="5765346" cy="1647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68" y="1911220"/>
            <a:ext cx="5811602" cy="1240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68" y="3558948"/>
            <a:ext cx="6046333" cy="2495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901" y="263979"/>
            <a:ext cx="5737899" cy="1777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431" y="3558948"/>
            <a:ext cx="5603369" cy="19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9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0" y="171450"/>
            <a:ext cx="5904049" cy="2506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69" y="2985407"/>
            <a:ext cx="4873445" cy="3515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186" y="171451"/>
            <a:ext cx="3700732" cy="440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2971" y="5127171"/>
            <a:ext cx="6139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Can you write your own question using one half and two quarters?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2382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686" y="767443"/>
            <a:ext cx="101400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/>
              <a:t>Log onto TTRS and try and beat your top score! </a:t>
            </a:r>
          </a:p>
          <a:p>
            <a:pPr algn="ctr"/>
            <a:endParaRPr lang="en-GB" sz="7200" dirty="0"/>
          </a:p>
          <a:p>
            <a:pPr algn="ctr"/>
            <a:r>
              <a:rPr lang="en-GB" sz="7200" dirty="0" smtClean="0"/>
              <a:t>Enjoy </a:t>
            </a:r>
            <a:r>
              <a:rPr lang="en-GB" sz="7200" dirty="0" err="1" smtClean="0"/>
              <a:t>Rockstars</a:t>
            </a:r>
            <a:r>
              <a:rPr lang="en-GB" sz="7200" dirty="0" smtClean="0"/>
              <a:t>!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52199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6" y="52386"/>
            <a:ext cx="9720893" cy="2666959"/>
          </a:xfrm>
        </p:spPr>
        <p:txBody>
          <a:bodyPr>
            <a:normAutofit/>
          </a:bodyPr>
          <a:lstStyle/>
          <a:p>
            <a:r>
              <a:rPr lang="en-GB" sz="3600" b="1" u="sng" dirty="0"/>
              <a:t>English</a:t>
            </a:r>
            <a:r>
              <a:rPr lang="en-GB" sz="3600" dirty="0"/>
              <a:t>- Free write Friday</a:t>
            </a:r>
            <a:br>
              <a:rPr lang="en-GB" sz="3600" dirty="0"/>
            </a:br>
            <a:r>
              <a:rPr lang="en-GB" sz="3600" dirty="0"/>
              <a:t>Have a look at some of these ideas and choose one to write about.</a:t>
            </a:r>
            <a:r>
              <a:rPr lang="en-GB" sz="3600" b="1" u="sng" dirty="0"/>
              <a:t/>
            </a:r>
            <a:br>
              <a:rPr lang="en-GB" sz="3600" b="1" u="sng" dirty="0"/>
            </a:br>
            <a:r>
              <a:rPr lang="en-GB" sz="2800" u="sng" dirty="0"/>
              <a:t/>
            </a:r>
            <a:br>
              <a:rPr lang="en-GB" sz="2800" u="sng" dirty="0"/>
            </a:br>
            <a:endParaRPr lang="en-GB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877F9-F755-4FCC-AB03-20381D24E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909" y="1524000"/>
            <a:ext cx="63912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0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32C73A-6C26-47F5-9FE5-AE6BE11C6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6" y="287209"/>
            <a:ext cx="9205913" cy="63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2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B905B0-9113-4AEF-BD9C-59F311848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50965"/>
            <a:ext cx="8705850" cy="654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4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A624B5-6126-491B-941D-47980E3A6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60512"/>
            <a:ext cx="8610600" cy="65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1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414</Words>
  <Application>Microsoft Office PowerPoint</Application>
  <PresentationFormat>Widescreen</PresentationFormat>
  <Paragraphs>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Year 3 Home School Provision Daily Pack- 12/02/21</vt:lpstr>
      <vt:lpstr>Maths</vt:lpstr>
      <vt:lpstr>PowerPoint Presentation</vt:lpstr>
      <vt:lpstr>PowerPoint Presentation</vt:lpstr>
      <vt:lpstr>PowerPoint Presentation</vt:lpstr>
      <vt:lpstr>English- Free write Friday Have a look at some of these ideas and choose one to write about.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Art: To be able to use a variety of mediums to make a reproduction of an ancient Roman artefact.  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School Provision Daily Pack</dc:title>
  <dc:creator>Parker4, Nicholas</dc:creator>
  <cp:lastModifiedBy>Watson, Chloe</cp:lastModifiedBy>
  <cp:revision>50</cp:revision>
  <dcterms:created xsi:type="dcterms:W3CDTF">2020-03-18T11:37:32Z</dcterms:created>
  <dcterms:modified xsi:type="dcterms:W3CDTF">2021-02-05T12:28:29Z</dcterms:modified>
</cp:coreProperties>
</file>