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5B42C-95DB-4FD1-A3F9-88436DD63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449A4A-48E8-410E-B039-83D598E64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30E3C-0BBC-4EA8-91D4-D6C9FE4BE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4377-688D-4098-959F-6F07C51180C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10102-7116-4BB9-95B1-2C7D1245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23B7A-81C2-4D4E-950D-B242B9154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876-A442-40BE-BABA-7020A8ED4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50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2D685-68C0-432F-9E02-19701ED52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86FE4-C59D-4EAB-98F9-5959C2434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3889E-011C-4964-BB9A-7B8C12FC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4377-688D-4098-959F-6F07C51180C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FBC72-A270-4240-A80B-AE75390F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992DF-98A7-44E1-A7B3-42A5FF69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876-A442-40BE-BABA-7020A8ED4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68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08364E-C136-4571-8880-30840F8DC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EB249-F3BD-4282-A6D3-8966BF01A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6B932-0583-4DF3-A07A-1930D8B8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4377-688D-4098-959F-6F07C51180C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BCE49-C419-4740-901C-BC6DD5F3D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59D06-5F64-499E-8795-97412081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876-A442-40BE-BABA-7020A8ED4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6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9E1BA-23FB-4CA5-8B91-942FD80A3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78ABB-9E0E-4659-831E-1D97B0721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8CF6D-6C5C-481B-A6B9-0F266C667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4377-688D-4098-959F-6F07C51180C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98E2F-31AD-43ED-9A0C-2BECF3AC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0DAAF-1953-442B-BCD1-8486276A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876-A442-40BE-BABA-7020A8ED4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14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1AB84-AE93-44FA-A28A-4C337C30E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871A4-CF90-4127-97AB-1373566F4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896B5-A6B8-40E0-B7A6-9188A63E2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4377-688D-4098-959F-6F07C51180C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99C09-573D-4844-B642-3E976130E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1156A-3830-4F41-9EE2-0FA80C475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876-A442-40BE-BABA-7020A8ED4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55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68AF8-FC27-41DD-A93C-DE082188A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BFB3B-DE66-401E-B231-22754E3D6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5408B-A825-4243-A1BC-0F2E7309B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329EA-71D5-4F45-A87B-443F9185E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4377-688D-4098-959F-6F07C51180C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FE41D-805F-43D1-BA0E-5E8849D14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59119-6B64-4CAD-915F-5F3DF624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876-A442-40BE-BABA-7020A8ED4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6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8FA62-49E9-4A05-9851-94534157B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B4C8A-A1E8-43B0-9B1E-23B69959B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F7381-57E5-45FD-AF60-E1FDF6F9C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F33ED-5A33-4927-A777-33BDC9788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13FDC-BE7D-488D-9B2D-2F4138061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AB6F7B-475E-47B1-B0D5-3311A0BFD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4377-688D-4098-959F-6F07C51180C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1AAEDF-B587-42D4-A3C6-A93E0AD5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FB41B5-D9FA-4194-B132-082C2808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876-A442-40BE-BABA-7020A8ED4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26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83A0F-C051-4ED3-A402-B527571A6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ADC980-8371-4FE9-8823-A730E4FAF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4377-688D-4098-959F-6F07C51180C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642EC1-3BEB-4C2E-B52B-593630D6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97E9F7-BC97-4CF5-AD62-3C864952B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876-A442-40BE-BABA-7020A8ED4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3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02F5C-F3B0-4B41-880F-07B6DE549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4377-688D-4098-959F-6F07C51180C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EAEDED-98EF-419D-8ECC-9B94436B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9576C-59B3-4201-B9CA-30480C9E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876-A442-40BE-BABA-7020A8ED4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4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597D9-9F86-468F-B8D4-0F97806EC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5FE99-D5DF-44B3-A16E-39C9AC17C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94FCC-1F61-4281-8ECF-0AE7A6A42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265723-24B0-42DD-9B70-2CE0E014D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4377-688D-4098-959F-6F07C51180C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AC48D-7E01-4293-8719-6E522546F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E0400-7769-42C6-B289-D0B42E405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876-A442-40BE-BABA-7020A8ED4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1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09B6E-F2BC-4781-BF2E-E74CDB067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7A60F9-A0D3-4D24-8439-7849E73A98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4A1E5-1252-4B78-851B-84EB680D3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FA6FB-AF00-4677-94B4-55BAE72C0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4377-688D-4098-959F-6F07C51180C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FA9DD-0A85-438B-8527-B29C6B39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80CD4-0C4F-4D9A-B39B-4CEF5D0C9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876-A442-40BE-BABA-7020A8ED4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12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D81EA7-7919-4FBF-BFA6-CA388B63E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D2A02-8044-42ED-898F-123AA27CE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1CCD2-BC98-4DB3-BB9A-DB31ADF72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64377-688D-4098-959F-6F07C51180C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58D5-65BE-41D9-A234-F143AB0AC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9C2EE-0FD7-43FC-B1BA-7B94B427C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3876-A442-40BE-BABA-7020A8ED4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36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7282F-B30B-4AFF-853F-FD79BA48C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575808"/>
            <a:ext cx="9144000" cy="2387600"/>
          </a:xfrm>
        </p:spPr>
        <p:txBody>
          <a:bodyPr>
            <a:normAutofit/>
          </a:bodyPr>
          <a:lstStyle/>
          <a:p>
            <a:r>
              <a:rPr lang="en-GB" sz="6600" b="1" dirty="0">
                <a:solidFill>
                  <a:srgbClr val="FFFF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TTRS Lifetime Coins Leader boards</a:t>
            </a:r>
          </a:p>
        </p:txBody>
      </p:sp>
    </p:spTree>
    <p:extLst>
      <p:ext uri="{BB962C8B-B14F-4D97-AF65-F5344CB8AC3E}">
        <p14:creationId xmlns:p14="http://schemas.microsoft.com/office/powerpoint/2010/main" val="216470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7F3E62-4B5C-4239-A49A-F3A59CB44D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51596" y="564007"/>
            <a:ext cx="9688808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6F2ABF7A-488E-4287-98EB-826FF1590C06}"/>
              </a:ext>
            </a:extLst>
          </p:cNvPr>
          <p:cNvSpPr/>
          <p:nvPr/>
        </p:nvSpPr>
        <p:spPr>
          <a:xfrm>
            <a:off x="8418983" y="-1"/>
            <a:ext cx="711162" cy="56400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28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B75A79-3671-4280-B4EF-385F1366A0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0577" y="706582"/>
            <a:ext cx="9582918" cy="5786293"/>
          </a:xfr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7AC9F05A-7662-4D9A-87D8-FB5921D49FEE}"/>
              </a:ext>
            </a:extLst>
          </p:cNvPr>
          <p:cNvSpPr/>
          <p:nvPr/>
        </p:nvSpPr>
        <p:spPr>
          <a:xfrm>
            <a:off x="8155746" y="142574"/>
            <a:ext cx="711162" cy="56400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34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4BCC-B23D-4FA0-88D1-64802F6B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3F2EDE5-D278-4023-B277-B03DD28762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8200" y="716808"/>
            <a:ext cx="10827327" cy="6141192"/>
          </a:xfr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0B2ACEBC-8344-471E-A3AC-38087E92A10D}"/>
              </a:ext>
            </a:extLst>
          </p:cNvPr>
          <p:cNvSpPr/>
          <p:nvPr/>
        </p:nvSpPr>
        <p:spPr>
          <a:xfrm>
            <a:off x="8751492" y="152800"/>
            <a:ext cx="711162" cy="56400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67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79042-CE23-44D2-8ABD-3C18641A7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0D48EB-E930-4970-B7A1-0CCC3DD54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7225" y="539042"/>
            <a:ext cx="11217549" cy="6318958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BBBCB6D3-E434-436B-836F-000C28FA106E}"/>
              </a:ext>
            </a:extLst>
          </p:cNvPr>
          <p:cNvSpPr/>
          <p:nvPr/>
        </p:nvSpPr>
        <p:spPr>
          <a:xfrm>
            <a:off x="8779201" y="0"/>
            <a:ext cx="711162" cy="56400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33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Cavolini</vt:lpstr>
      <vt:lpstr>Office Theme</vt:lpstr>
      <vt:lpstr>TTRS Lifetime Coins Leader boards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TTRS Lifetime Coins Leader boards</dc:title>
  <dc:creator>jones9, max</dc:creator>
  <cp:lastModifiedBy>jones9, max</cp:lastModifiedBy>
  <cp:revision>2</cp:revision>
  <dcterms:created xsi:type="dcterms:W3CDTF">2021-02-23T08:27:50Z</dcterms:created>
  <dcterms:modified xsi:type="dcterms:W3CDTF">2021-02-23T08:39:31Z</dcterms:modified>
</cp:coreProperties>
</file>