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132" cy="497633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64" y="0"/>
            <a:ext cx="2947131" cy="497633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C7DBFA90-D28A-4773-AAB9-536A446A3CF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182"/>
            <a:ext cx="2947132" cy="497632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64" y="9432182"/>
            <a:ext cx="2947131" cy="497632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4ADF88B3-5141-49E2-92BD-9726B5F43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227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45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4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57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31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92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4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46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79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16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0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40E5-D753-4175-A96E-DF35B57C59C9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49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16" y="4883544"/>
            <a:ext cx="2907065" cy="1556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u="sng" dirty="0"/>
              <a:t>HOMEWORK</a:t>
            </a:r>
            <a:br>
              <a:rPr lang="en-US" sz="2800" u="sng" dirty="0"/>
            </a:br>
            <a:r>
              <a:rPr lang="en-US" sz="2800" b="1" u="sng" dirty="0"/>
              <a:t>due in </a:t>
            </a:r>
            <a:r>
              <a:rPr lang="en-US" sz="2800" b="1" u="sng"/>
              <a:t>Thursday </a:t>
            </a:r>
            <a:r>
              <a:rPr lang="en-US" sz="2800" b="1" u="sng" smtClean="0"/>
              <a:t>16</a:t>
            </a:r>
            <a:r>
              <a:rPr lang="en-US" sz="2800" b="1" u="sng" baseline="30000" smtClean="0"/>
              <a:t>th</a:t>
            </a:r>
            <a:r>
              <a:rPr lang="en-US" sz="2800" b="1" u="sng" smtClean="0"/>
              <a:t> </a:t>
            </a:r>
            <a:r>
              <a:rPr lang="en-US" sz="2800" b="1" u="sng" dirty="0"/>
              <a:t>September</a:t>
            </a: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416" y="0"/>
            <a:ext cx="8423809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73B3AC4-94CA-4CD3-8299-5A129A26DB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972" b="-2"/>
          <a:stretch/>
        </p:blipFill>
        <p:spPr>
          <a:xfrm>
            <a:off x="719403" y="364143"/>
            <a:ext cx="6300869" cy="313372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17950" y="5666847"/>
            <a:ext cx="1463040" cy="342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3872039" y="3573016"/>
            <a:ext cx="4940186" cy="2867435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-228600">
              <a:lnSpc>
                <a:spcPct val="90000"/>
              </a:lnSpc>
            </a:pPr>
            <a:r>
              <a:rPr lang="en-US" sz="1400" u="sng" dirty="0"/>
              <a:t>Read at least 3 times </a:t>
            </a:r>
            <a:r>
              <a:rPr lang="en-US" sz="1400" dirty="0"/>
              <a:t>and ask an adult to sign your reading diary to confirm.</a:t>
            </a:r>
          </a:p>
          <a:p>
            <a:pPr marL="0" indent="-228600">
              <a:lnSpc>
                <a:spcPct val="90000"/>
              </a:lnSpc>
            </a:pPr>
            <a:r>
              <a:rPr lang="en-US" sz="1400" dirty="0"/>
              <a:t>Learn your spellings.  </a:t>
            </a:r>
            <a:r>
              <a:rPr lang="en-US" sz="1400" u="sng" dirty="0"/>
              <a:t>Complete detailed sentences and definitions in your homework book.</a:t>
            </a:r>
          </a:p>
          <a:p>
            <a:pPr marL="0" indent="-228600">
              <a:lnSpc>
                <a:spcPct val="90000"/>
              </a:lnSpc>
            </a:pPr>
            <a:r>
              <a:rPr lang="en-US" sz="1200" b="1" i="1" dirty="0"/>
              <a:t>Due to the changes in the Literacy curriculum children in Year 6 are expected to be secure with all KS2 spellings.  There will be no choice of spellings, in terms of degree of difficulty.  This term we will focus on revisiting Year 3/4 spelling words.  All children, of all abilities, need to learn the following for next week:</a:t>
            </a:r>
          </a:p>
          <a:p>
            <a:pPr indent="-228600">
              <a:lnSpc>
                <a:spcPct val="90000"/>
              </a:lnSpc>
            </a:pPr>
            <a:r>
              <a:rPr lang="en-US" sz="1600" b="1" dirty="0"/>
              <a:t>accident              answer</a:t>
            </a:r>
          </a:p>
          <a:p>
            <a:pPr indent="-228600">
              <a:lnSpc>
                <a:spcPct val="90000"/>
              </a:lnSpc>
            </a:pPr>
            <a:r>
              <a:rPr lang="en-US" sz="1600" b="1" dirty="0"/>
              <a:t>address            believe</a:t>
            </a:r>
          </a:p>
          <a:p>
            <a:pPr indent="-228600">
              <a:lnSpc>
                <a:spcPct val="90000"/>
              </a:lnSpc>
            </a:pPr>
            <a:r>
              <a:rPr lang="en-US" sz="1600" b="1" dirty="0"/>
              <a:t>actually           bicycle</a:t>
            </a:r>
          </a:p>
          <a:p>
            <a:pPr indent="-228600">
              <a:lnSpc>
                <a:spcPct val="90000"/>
              </a:lnSpc>
            </a:pPr>
            <a:r>
              <a:rPr lang="en-US" sz="1600" b="1" dirty="0"/>
              <a:t>appear              breath  </a:t>
            </a:r>
          </a:p>
          <a:p>
            <a:pPr indent="-228600">
              <a:lnSpc>
                <a:spcPct val="90000"/>
              </a:lnSpc>
            </a:pPr>
            <a:r>
              <a:rPr lang="en-US" sz="1600" b="1" dirty="0"/>
              <a:t>arrive                breathe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4970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16" y="4883544"/>
            <a:ext cx="2907065" cy="1556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u="sng" dirty="0"/>
              <a:t>HOMEWORK</a:t>
            </a:r>
            <a:br>
              <a:rPr lang="en-US" sz="2800" u="sng" dirty="0"/>
            </a:br>
            <a:r>
              <a:rPr lang="en-US" sz="2800" b="1" u="sng" dirty="0"/>
              <a:t>due in Thursday </a:t>
            </a:r>
            <a:r>
              <a:rPr lang="en-US" sz="2800" b="1" u="sng" dirty="0" smtClean="0"/>
              <a:t>16</a:t>
            </a:r>
            <a:r>
              <a:rPr lang="en-US" sz="2800" b="1" u="sng" baseline="30000" dirty="0" smtClean="0"/>
              <a:t>th</a:t>
            </a:r>
            <a:r>
              <a:rPr lang="en-US" sz="2800" b="1" u="sng" dirty="0" smtClean="0"/>
              <a:t> </a:t>
            </a:r>
            <a:r>
              <a:rPr lang="en-US" sz="2800" b="1" u="sng" dirty="0" smtClean="0"/>
              <a:t>September</a:t>
            </a:r>
            <a:endParaRPr lang="en-US" sz="2800" b="1" u="sng" dirty="0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416" y="0"/>
            <a:ext cx="8423809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73B3AC4-94CA-4CD3-8299-5A129A26DB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972" b="-2"/>
          <a:stretch/>
        </p:blipFill>
        <p:spPr>
          <a:xfrm>
            <a:off x="719403" y="364143"/>
            <a:ext cx="6300869" cy="313372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17950" y="5666847"/>
            <a:ext cx="1463040" cy="342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3872039" y="3573016"/>
            <a:ext cx="4940186" cy="2867435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-228600">
              <a:lnSpc>
                <a:spcPct val="90000"/>
              </a:lnSpc>
            </a:pPr>
            <a:r>
              <a:rPr lang="en-US" sz="1400" u="sng" dirty="0"/>
              <a:t>Read at least 3 times </a:t>
            </a:r>
            <a:r>
              <a:rPr lang="en-US" sz="1400" dirty="0"/>
              <a:t>and ask an adult to sign your reading diary to confirm.</a:t>
            </a:r>
          </a:p>
          <a:p>
            <a:pPr marL="0" indent="-228600">
              <a:lnSpc>
                <a:spcPct val="90000"/>
              </a:lnSpc>
            </a:pPr>
            <a:r>
              <a:rPr lang="en-US" sz="1400" dirty="0"/>
              <a:t>Learn your spellings.  </a:t>
            </a:r>
            <a:r>
              <a:rPr lang="en-US" sz="1400" u="sng" dirty="0"/>
              <a:t>Complete detailed sentences and definitions in your homework book.</a:t>
            </a:r>
          </a:p>
          <a:p>
            <a:pPr marL="0" indent="-228600">
              <a:lnSpc>
                <a:spcPct val="90000"/>
              </a:lnSpc>
            </a:pPr>
            <a:r>
              <a:rPr lang="en-US" sz="1200" b="1" i="1" dirty="0"/>
              <a:t>Due to the changes in the Literacy curriculum children in Year 6 are expected to be secure with all KS2 spellings.  There will be no choice of spellings, in terms of degree of difficulty.  This term we will focus on revisiting Year 3/4 spelling words.  All children, of all abilities, need to learn the following for next week:</a:t>
            </a:r>
          </a:p>
          <a:p>
            <a:pPr indent="-228600">
              <a:lnSpc>
                <a:spcPct val="90000"/>
              </a:lnSpc>
            </a:pPr>
            <a:r>
              <a:rPr lang="en-US" sz="1600" b="1" dirty="0"/>
              <a:t>accident           answer</a:t>
            </a:r>
          </a:p>
          <a:p>
            <a:pPr indent="-228600">
              <a:lnSpc>
                <a:spcPct val="90000"/>
              </a:lnSpc>
            </a:pPr>
            <a:r>
              <a:rPr lang="en-US" sz="1600" b="1" dirty="0"/>
              <a:t>address            believe</a:t>
            </a:r>
          </a:p>
          <a:p>
            <a:pPr indent="-228600">
              <a:lnSpc>
                <a:spcPct val="90000"/>
              </a:lnSpc>
            </a:pPr>
            <a:r>
              <a:rPr lang="en-US" sz="1600" b="1" dirty="0"/>
              <a:t>actually            bicycle</a:t>
            </a:r>
          </a:p>
          <a:p>
            <a:pPr indent="-228600">
              <a:lnSpc>
                <a:spcPct val="90000"/>
              </a:lnSpc>
            </a:pPr>
            <a:r>
              <a:rPr lang="en-US" sz="1600" b="1" dirty="0"/>
              <a:t>appear              breath  </a:t>
            </a:r>
          </a:p>
          <a:p>
            <a:pPr indent="-228600">
              <a:lnSpc>
                <a:spcPct val="90000"/>
              </a:lnSpc>
            </a:pPr>
            <a:r>
              <a:rPr lang="en-US" sz="1600" b="1" dirty="0"/>
              <a:t>arrive                breathe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631483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226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HOMEWORK due in Thursday 16th September</vt:lpstr>
      <vt:lpstr>HOMEWORK due in Thursday 16th September</vt:lpstr>
    </vt:vector>
  </TitlesOfParts>
  <Company>T&amp;W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FOR WEDNESDAY 5th NOVEMBER:</dc:title>
  <dc:creator>Moody, Nicola</dc:creator>
  <cp:lastModifiedBy>Kerr1, Jane</cp:lastModifiedBy>
  <cp:revision>13</cp:revision>
  <cp:lastPrinted>2019-09-06T07:18:23Z</cp:lastPrinted>
  <dcterms:created xsi:type="dcterms:W3CDTF">2014-10-18T20:39:50Z</dcterms:created>
  <dcterms:modified xsi:type="dcterms:W3CDTF">2021-07-15T10:47:03Z</dcterms:modified>
</cp:coreProperties>
</file>