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23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238B-15D6-44D2-BEB9-321B6B2DF614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D9AC-044A-41F7-B2DA-86CABB075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14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238B-15D6-44D2-BEB9-321B6B2DF614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D9AC-044A-41F7-B2DA-86CABB075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698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238B-15D6-44D2-BEB9-321B6B2DF614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D9AC-044A-41F7-B2DA-86CABB075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9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238B-15D6-44D2-BEB9-321B6B2DF614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D9AC-044A-41F7-B2DA-86CABB075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18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238B-15D6-44D2-BEB9-321B6B2DF614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D9AC-044A-41F7-B2DA-86CABB075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14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238B-15D6-44D2-BEB9-321B6B2DF614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D9AC-044A-41F7-B2DA-86CABB075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13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238B-15D6-44D2-BEB9-321B6B2DF614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D9AC-044A-41F7-B2DA-86CABB075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60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238B-15D6-44D2-BEB9-321B6B2DF614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D9AC-044A-41F7-B2DA-86CABB075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539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238B-15D6-44D2-BEB9-321B6B2DF614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D9AC-044A-41F7-B2DA-86CABB075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334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238B-15D6-44D2-BEB9-321B6B2DF614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D9AC-044A-41F7-B2DA-86CABB075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08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238B-15D6-44D2-BEB9-321B6B2DF614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D9AC-044A-41F7-B2DA-86CABB075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97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4238B-15D6-44D2-BEB9-321B6B2DF614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FD9AC-044A-41F7-B2DA-86CABB075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79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F7811-56E0-496D-AFC2-DAA930D597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3612A-2797-42FE-BE04-B7112C0995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ED6E71-3A89-4916-B1B5-5D12D4B25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81" y="1354667"/>
            <a:ext cx="6397381" cy="943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407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Hardy, Megan</dc:creator>
  <cp:lastModifiedBy>Hardy, Megan</cp:lastModifiedBy>
  <cp:revision>3</cp:revision>
  <cp:lastPrinted>2021-05-04T13:06:56Z</cp:lastPrinted>
  <dcterms:created xsi:type="dcterms:W3CDTF">2021-05-04T12:52:40Z</dcterms:created>
  <dcterms:modified xsi:type="dcterms:W3CDTF">2021-05-04T13:10:25Z</dcterms:modified>
</cp:coreProperties>
</file>