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12192000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38" d="100"/>
          <a:sy n="38" d="100"/>
        </p:scale>
        <p:origin x="167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4238B-15D6-44D2-BEB9-321B6B2DF614}" type="datetimeFigureOut">
              <a:rPr lang="en-GB" smtClean="0"/>
              <a:t>04/05/2021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FD9AC-044A-41F7-B2DA-86CABB0754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6145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4238B-15D6-44D2-BEB9-321B6B2DF614}" type="datetimeFigureOut">
              <a:rPr lang="en-GB" smtClean="0"/>
              <a:t>04/05/2021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FD9AC-044A-41F7-B2DA-86CABB0754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9698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4238B-15D6-44D2-BEB9-321B6B2DF614}" type="datetimeFigureOut">
              <a:rPr lang="en-GB" smtClean="0"/>
              <a:t>04/05/2021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FD9AC-044A-41F7-B2DA-86CABB0754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79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4238B-15D6-44D2-BEB9-321B6B2DF614}" type="datetimeFigureOut">
              <a:rPr lang="en-GB" smtClean="0"/>
              <a:t>04/05/2021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FD9AC-044A-41F7-B2DA-86CABB0754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1184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4238B-15D6-44D2-BEB9-321B6B2DF614}" type="datetimeFigureOut">
              <a:rPr lang="en-GB" smtClean="0"/>
              <a:t>04/05/2021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FD9AC-044A-41F7-B2DA-86CABB0754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144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4238B-15D6-44D2-BEB9-321B6B2DF614}" type="datetimeFigureOut">
              <a:rPr lang="en-GB" smtClean="0"/>
              <a:t>04/05/2021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FD9AC-044A-41F7-B2DA-86CABB0754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135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4238B-15D6-44D2-BEB9-321B6B2DF614}" type="datetimeFigureOut">
              <a:rPr lang="en-GB" smtClean="0"/>
              <a:t>04/05/2021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FD9AC-044A-41F7-B2DA-86CABB0754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2600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4238B-15D6-44D2-BEB9-321B6B2DF614}" type="datetimeFigureOut">
              <a:rPr lang="en-GB" smtClean="0"/>
              <a:t>04/05/2021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FD9AC-044A-41F7-B2DA-86CABB0754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539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4238B-15D6-44D2-BEB9-321B6B2DF614}" type="datetimeFigureOut">
              <a:rPr lang="en-GB" smtClean="0"/>
              <a:t>04/05/2021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FD9AC-044A-41F7-B2DA-86CABB0754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8334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4238B-15D6-44D2-BEB9-321B6B2DF614}" type="datetimeFigureOut">
              <a:rPr lang="en-GB" smtClean="0"/>
              <a:t>04/05/2021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FD9AC-044A-41F7-B2DA-86CABB0754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4087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4238B-15D6-44D2-BEB9-321B6B2DF614}" type="datetimeFigureOut">
              <a:rPr lang="en-GB" smtClean="0"/>
              <a:t>04/05/2021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FD9AC-044A-41F7-B2DA-86CABB0754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2977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4238B-15D6-44D2-BEB9-321B6B2DF614}" type="datetimeFigureOut">
              <a:rPr lang="en-GB" smtClean="0"/>
              <a:t>04/05/2021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FD9AC-044A-41F7-B2DA-86CABB0754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5799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70DF5DD-3EB2-498F-B766-B5B10326E65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6729"/>
          <a:stretch/>
        </p:blipFill>
        <p:spPr>
          <a:xfrm>
            <a:off x="5113868" y="9753598"/>
            <a:ext cx="1744132" cy="147732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6C45D8D-E9BE-464A-AB23-9AA08B0B68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" y="1224809"/>
            <a:ext cx="6858000" cy="21336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1D6CCF9-A6BB-454C-9C6F-A052E118108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1184" b="66667"/>
          <a:stretch/>
        </p:blipFill>
        <p:spPr>
          <a:xfrm>
            <a:off x="486266" y="3361339"/>
            <a:ext cx="5885461" cy="273319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310A52C-D78C-47EB-8E32-573F0326F8D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2717" t="45808" r="14200" b="7566"/>
          <a:stretch/>
        </p:blipFill>
        <p:spPr>
          <a:xfrm>
            <a:off x="486267" y="6096000"/>
            <a:ext cx="5885461" cy="365467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6905DD1-9039-4B15-AEA2-7ED8E8FE9261}"/>
              </a:ext>
            </a:extLst>
          </p:cNvPr>
          <p:cNvSpPr txBox="1"/>
          <p:nvPr/>
        </p:nvSpPr>
        <p:spPr>
          <a:xfrm>
            <a:off x="1" y="9753600"/>
            <a:ext cx="5113867" cy="1477328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GB" dirty="0"/>
              <a:t>This week at NJS we are marking Mental Health Awareness Week. This year’s theme is </a:t>
            </a:r>
            <a:r>
              <a:rPr lang="en-GB" b="1" dirty="0"/>
              <a:t>Nature.</a:t>
            </a:r>
          </a:p>
          <a:p>
            <a:pPr algn="just"/>
            <a:r>
              <a:rPr lang="en-GB" dirty="0"/>
              <a:t>Make sure you check the school website this week for more information and ideas of things you can do at home!</a:t>
            </a:r>
          </a:p>
        </p:txBody>
      </p:sp>
    </p:spTree>
    <p:extLst>
      <p:ext uri="{BB962C8B-B14F-4D97-AF65-F5344CB8AC3E}">
        <p14:creationId xmlns:p14="http://schemas.microsoft.com/office/powerpoint/2010/main" val="2128832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40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Hardy, Megan</dc:creator>
  <cp:lastModifiedBy>Hardy, Megan</cp:lastModifiedBy>
  <cp:revision>5</cp:revision>
  <cp:lastPrinted>2021-05-04T13:29:10Z</cp:lastPrinted>
  <dcterms:created xsi:type="dcterms:W3CDTF">2021-05-04T12:52:40Z</dcterms:created>
  <dcterms:modified xsi:type="dcterms:W3CDTF">2021-05-04T13:30:08Z</dcterms:modified>
</cp:coreProperties>
</file>