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44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9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16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50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6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5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7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29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8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9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81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85E80-9A6B-48E1-80E2-C9EA37457261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00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6991" y="889867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16991" y="279354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90" y="346816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151" y="1056106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486288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12</a:t>
            </a:r>
            <a:r>
              <a:rPr lang="en-GB" b="1" u="sng" baseline="30000" dirty="0"/>
              <a:t>th</a:t>
            </a:r>
            <a:r>
              <a:rPr lang="en-GB" b="1" u="sng" dirty="0"/>
              <a:t> September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8/9</a:t>
            </a:r>
            <a:endParaRPr lang="en-GB" sz="11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92282"/>
              </p:ext>
            </p:extLst>
          </p:nvPr>
        </p:nvGraphicFramePr>
        <p:xfrm>
          <a:off x="714953" y="3607301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112581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84150"/>
              </p:ext>
            </p:extLst>
          </p:nvPr>
        </p:nvGraphicFramePr>
        <p:xfrm>
          <a:off x="153983" y="3214984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0767" y="5082877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5151" y="569506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013397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585469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823580" y="868385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823580" y="257872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79" y="325334"/>
            <a:ext cx="4050713" cy="70929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374740" y="1034624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60572" y="1464806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19</a:t>
            </a:r>
            <a:r>
              <a:rPr lang="en-GB" b="1" u="sng" baseline="30000" dirty="0"/>
              <a:t>th</a:t>
            </a:r>
            <a:r>
              <a:rPr lang="en-GB" b="1" u="sng" dirty="0"/>
              <a:t> September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15/9</a:t>
            </a:r>
            <a:endParaRPr lang="en-GB" sz="1100" b="1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623578"/>
              </p:ext>
            </p:extLst>
          </p:nvPr>
        </p:nvGraphicFramePr>
        <p:xfrm>
          <a:off x="6421542" y="358581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864141" y="5091099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943020"/>
              </p:ext>
            </p:extLst>
          </p:nvPr>
        </p:nvGraphicFramePr>
        <p:xfrm>
          <a:off x="5860572" y="3193502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557356" y="5061395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0371740" y="567358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0371740" y="5991915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0371740" y="583321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8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6991" y="889867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16991" y="279354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90" y="346816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151" y="1056106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486288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26</a:t>
            </a:r>
            <a:r>
              <a:rPr lang="en-GB" b="1" u="sng" baseline="30000" dirty="0"/>
              <a:t>th</a:t>
            </a:r>
            <a:r>
              <a:rPr lang="en-GB" b="1" u="sng" dirty="0"/>
              <a:t> September2021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22/9</a:t>
            </a:r>
            <a:endParaRPr lang="en-GB" sz="11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92282"/>
              </p:ext>
            </p:extLst>
          </p:nvPr>
        </p:nvGraphicFramePr>
        <p:xfrm>
          <a:off x="714953" y="3607301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112581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84150"/>
              </p:ext>
            </p:extLst>
          </p:nvPr>
        </p:nvGraphicFramePr>
        <p:xfrm>
          <a:off x="153983" y="3214984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0767" y="5082877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5151" y="569506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013397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585469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823580" y="868385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823580" y="257872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79" y="325334"/>
            <a:ext cx="4050713" cy="70929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374740" y="1034624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60572" y="1464806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3</a:t>
            </a:r>
            <a:r>
              <a:rPr lang="en-GB" b="1" u="sng" baseline="30000" dirty="0"/>
              <a:t>rd</a:t>
            </a:r>
            <a:r>
              <a:rPr lang="en-GB" b="1" u="sng" dirty="0"/>
              <a:t> October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29/9</a:t>
            </a:r>
            <a:endParaRPr lang="en-GB" sz="1100" b="1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623578"/>
              </p:ext>
            </p:extLst>
          </p:nvPr>
        </p:nvGraphicFramePr>
        <p:xfrm>
          <a:off x="6421542" y="358581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864141" y="5091099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943020"/>
              </p:ext>
            </p:extLst>
          </p:nvPr>
        </p:nvGraphicFramePr>
        <p:xfrm>
          <a:off x="5860572" y="3193502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557356" y="5061395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0371740" y="567358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0371740" y="5991915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0371740" y="583321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23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6991" y="889867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16991" y="279354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90" y="346816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151" y="1056106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486288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10</a:t>
            </a:r>
            <a:r>
              <a:rPr lang="en-GB" b="1" u="sng" baseline="30000" dirty="0"/>
              <a:t>th</a:t>
            </a:r>
            <a:r>
              <a:rPr lang="en-GB" b="1" u="sng" dirty="0"/>
              <a:t> October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6/10</a:t>
            </a:r>
            <a:endParaRPr lang="en-GB" sz="11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92282"/>
              </p:ext>
            </p:extLst>
          </p:nvPr>
        </p:nvGraphicFramePr>
        <p:xfrm>
          <a:off x="714953" y="3607301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112581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84150"/>
              </p:ext>
            </p:extLst>
          </p:nvPr>
        </p:nvGraphicFramePr>
        <p:xfrm>
          <a:off x="153983" y="3214984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0767" y="5082877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5151" y="569506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013397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585469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823580" y="868385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823580" y="257872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79" y="325334"/>
            <a:ext cx="4050713" cy="70929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374740" y="1034624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60572" y="1464806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17</a:t>
            </a:r>
            <a:r>
              <a:rPr lang="en-GB" b="1" u="sng" baseline="30000" dirty="0"/>
              <a:t>th</a:t>
            </a:r>
            <a:r>
              <a:rPr lang="en-GB" b="1" u="sng" dirty="0"/>
              <a:t> October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13/10</a:t>
            </a:r>
            <a:endParaRPr lang="en-GB" sz="1100" b="1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623578"/>
              </p:ext>
            </p:extLst>
          </p:nvPr>
        </p:nvGraphicFramePr>
        <p:xfrm>
          <a:off x="6421542" y="358581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864141" y="5091099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943020"/>
              </p:ext>
            </p:extLst>
          </p:nvPr>
        </p:nvGraphicFramePr>
        <p:xfrm>
          <a:off x="5860572" y="3193502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557356" y="5061395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0371740" y="567358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0371740" y="5991915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0371740" y="583321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7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6991" y="889867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16991" y="279354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90" y="346816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151" y="1056106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486288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31</a:t>
            </a:r>
            <a:r>
              <a:rPr lang="en-GB" b="1" u="sng" baseline="30000" dirty="0"/>
              <a:t>st</a:t>
            </a:r>
            <a:r>
              <a:rPr lang="en-GB" b="1" u="sng" dirty="0"/>
              <a:t> October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20/10</a:t>
            </a:r>
            <a:endParaRPr lang="en-GB" sz="11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953" y="3607301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112581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3983" y="3214984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0767" y="5082877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5151" y="569506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013397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585469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823580" y="868385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823580" y="257872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79" y="325334"/>
            <a:ext cx="4050713" cy="70929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374740" y="1034624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60572" y="1464806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7</a:t>
            </a:r>
            <a:r>
              <a:rPr lang="en-GB" b="1" u="sng" baseline="30000" dirty="0"/>
              <a:t>th</a:t>
            </a:r>
            <a:r>
              <a:rPr lang="en-GB" b="1" u="sng" dirty="0"/>
              <a:t> November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3/11</a:t>
            </a:r>
            <a:endParaRPr lang="en-GB" sz="1100" b="1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421542" y="358581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864141" y="5091099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5860572" y="3193502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557356" y="5061395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0371740" y="567358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0371740" y="5991915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0371740" y="583321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56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6991" y="889867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16991" y="279354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90" y="346816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151" y="1056106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486288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14</a:t>
            </a:r>
            <a:r>
              <a:rPr lang="en-GB" b="1" u="sng" baseline="30000" dirty="0"/>
              <a:t>th</a:t>
            </a:r>
            <a:r>
              <a:rPr lang="en-GB" b="1" u="sng" dirty="0"/>
              <a:t> November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10/11</a:t>
            </a:r>
            <a:endParaRPr lang="en-GB" sz="11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953" y="3607301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112581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3983" y="3214984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0767" y="5082877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5151" y="569506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013397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585469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823580" y="868385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823580" y="257872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79" y="325334"/>
            <a:ext cx="4050713" cy="70929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374740" y="1034624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60572" y="1464806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21</a:t>
            </a:r>
            <a:r>
              <a:rPr lang="en-GB" b="1" u="sng" baseline="30000" dirty="0"/>
              <a:t>st</a:t>
            </a:r>
            <a:r>
              <a:rPr lang="en-GB" b="1" u="sng" dirty="0"/>
              <a:t> November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17/11</a:t>
            </a:r>
            <a:endParaRPr lang="en-GB" sz="1100" b="1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421542" y="358581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864141" y="5091099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5860572" y="3193502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557356" y="5061395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0371740" y="567358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0371740" y="5991915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0371740" y="583321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92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6991" y="889867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16991" y="279354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90" y="346816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151" y="1056106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486288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28</a:t>
            </a:r>
            <a:r>
              <a:rPr lang="en-GB" b="1" u="sng" baseline="30000" dirty="0"/>
              <a:t>th</a:t>
            </a:r>
            <a:r>
              <a:rPr lang="en-GB" b="1" u="sng" dirty="0"/>
              <a:t> November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24/11</a:t>
            </a:r>
            <a:endParaRPr lang="en-GB" sz="11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953" y="3607301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112581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3983" y="3214984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0767" y="5082877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5151" y="569506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013397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585469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823580" y="868385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823580" y="257872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79" y="325334"/>
            <a:ext cx="4050713" cy="70929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374740" y="1034624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60572" y="1464806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5</a:t>
            </a:r>
            <a:r>
              <a:rPr lang="en-GB" b="1" u="sng" baseline="30000" dirty="0"/>
              <a:t>th</a:t>
            </a:r>
            <a:r>
              <a:rPr lang="en-GB" b="1" u="sng" dirty="0"/>
              <a:t> December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Thursday 1/12</a:t>
            </a:r>
            <a:endParaRPr lang="en-GB" sz="1100" b="1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421542" y="358581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864141" y="5091099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5860572" y="3193502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557356" y="5061395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0371740" y="567358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0371740" y="5991915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0371740" y="5833211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4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6991" y="889867"/>
            <a:ext cx="5246255" cy="5477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16991" y="279354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90" y="346816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151" y="1056106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486288"/>
            <a:ext cx="5030643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Orders must be received by 9am each Thursday and placed in your child’s classes dinner box, for the following week.</a:t>
            </a:r>
          </a:p>
          <a:p>
            <a:endParaRPr lang="en-GB" sz="1200" dirty="0"/>
          </a:p>
          <a:p>
            <a:r>
              <a:rPr lang="en-GB" sz="1200" dirty="0"/>
              <a:t>Name of Child __________________________________________________</a:t>
            </a:r>
          </a:p>
          <a:p>
            <a:endParaRPr lang="en-GB" sz="500" dirty="0"/>
          </a:p>
          <a:p>
            <a:r>
              <a:rPr lang="en-GB" sz="1200" dirty="0"/>
              <a:t>Class                 _______________________________</a:t>
            </a:r>
          </a:p>
          <a:p>
            <a:endParaRPr lang="en-GB" sz="100" dirty="0"/>
          </a:p>
          <a:p>
            <a:r>
              <a:rPr lang="en-GB" sz="1200" dirty="0"/>
              <a:t>Week Commencing  </a:t>
            </a:r>
            <a:r>
              <a:rPr lang="en-GB" b="1" u="sng" dirty="0"/>
              <a:t>Monday 12</a:t>
            </a:r>
            <a:r>
              <a:rPr lang="en-GB" b="1" u="sng" baseline="30000" dirty="0"/>
              <a:t>th</a:t>
            </a:r>
            <a:r>
              <a:rPr lang="en-GB" b="1" u="sng" dirty="0"/>
              <a:t> December 2021</a:t>
            </a:r>
            <a:endParaRPr lang="en-GB" sz="1100" b="1" u="sng" dirty="0"/>
          </a:p>
          <a:p>
            <a:pPr algn="ctr"/>
            <a:r>
              <a:rPr lang="en-GB" sz="1100" b="1" u="sng" dirty="0"/>
              <a:t>Handed in by </a:t>
            </a:r>
            <a:r>
              <a:rPr lang="en-GB" sz="1100" b="1" u="sng"/>
              <a:t>Thursday 8/12</a:t>
            </a:r>
            <a:endParaRPr lang="en-GB" sz="11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953" y="3607301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Ham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Tuna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/>
                        <a:t>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112581"/>
            <a:ext cx="3327976" cy="1117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- A portion of fresh fruit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Water which is readily available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/>
              <a:t>Orders may not be changed once place!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3983" y="3214984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Please tick your selection: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White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Brown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0767" y="5082877"/>
            <a:ext cx="1333858" cy="1168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Please indicate whether your child is:</a:t>
            </a:r>
          </a:p>
          <a:p>
            <a:r>
              <a:rPr lang="en-GB" sz="1050" dirty="0"/>
              <a:t>Gluten Free</a:t>
            </a:r>
          </a:p>
          <a:p>
            <a:r>
              <a:rPr lang="en-GB" sz="1050" dirty="0"/>
              <a:t>Dairy Free</a:t>
            </a:r>
          </a:p>
          <a:p>
            <a:r>
              <a:rPr lang="en-GB" sz="1050" dirty="0"/>
              <a:t>Egg Free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5151" y="569506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013397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5854693"/>
            <a:ext cx="147782" cy="1492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7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1572</Words>
  <Application>Microsoft Office PowerPoint</Application>
  <PresentationFormat>Widescreen</PresentationFormat>
  <Paragraphs>429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Ben</dc:creator>
  <cp:lastModifiedBy>Moody, Ben</cp:lastModifiedBy>
  <cp:revision>13</cp:revision>
  <cp:lastPrinted>2021-06-07T13:08:58Z</cp:lastPrinted>
  <dcterms:created xsi:type="dcterms:W3CDTF">2018-09-11T11:11:30Z</dcterms:created>
  <dcterms:modified xsi:type="dcterms:W3CDTF">2022-08-24T19:09:53Z</dcterms:modified>
</cp:coreProperties>
</file>