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882A-52E1-460C-90A2-976FD3129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7F07A-A591-4DF5-B5AD-028390314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CBC1E-47CB-47DC-AD16-32FCBEF8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49BAC-02BB-4606-AFD0-80DD6602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701D4-DC16-45DD-BDC2-3AABBB40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0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874E-E249-4CA4-99E1-F56B897B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6FB38-5A6E-4943-9318-90C4930F3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E35E6-ABD6-478E-AEB3-2A323683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A82AF-3F98-4A49-B3BD-B093879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0915D-D766-4496-95F6-60B74501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DFB7A-E25F-4430-B6B3-B1BDA1649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F6ED1-63B0-4FAB-8F76-A0FC60932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696AC-60E8-453B-8BE9-1D5822F4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54381-3959-49C9-B34D-D7FFF236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30E3-60CB-4251-9411-7A206278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6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AE7B-0726-4CD6-B36C-BAF2C8F7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071A0-05B7-4D6B-8E97-F4350F0DE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3F651-AAB5-4158-822D-88F52A91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A340B-65FF-4833-AA75-44C49745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38F11-BD57-425F-AC1D-5E5581E3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22A8-E1C2-4239-A6E5-0C9E767E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E10-3FA2-4BFE-ABA2-4EDD6762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4606A-B2AC-48BE-8A8D-A5D15A73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7D8E2-34ED-4EDE-87CD-EDAAE7FB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A3D8D-7344-4CC6-BF59-C94E3C80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4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298F-3C45-44E9-A095-E18E0217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CC9-4BFE-490C-995E-A3D144C67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B7363-2023-48F3-A4FD-AA7CA320F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64407-C900-4C21-A6EC-96D24E5F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2866D-6630-4C7C-8F76-C92E07DC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BF7A7-91E4-45D8-9299-3D13F169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4579-BDAF-4D32-B9E7-5DC69FCB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3B631-4B24-446F-BEFD-957DA4EB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774B6-0551-4C25-AAF1-33C08D8E5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435AA-EA05-4762-A692-0B904DA93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216D0-C4F1-4AAE-940E-8076003F0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0E406-07B5-48E3-994E-3943F259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613F3-BE64-4AFD-8A75-C0E1FD8D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F81E1-7F96-431C-AB78-ECB3BAE1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7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075E-0494-4B22-B6F9-A3A081A5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8E35D-1F47-466E-8022-90D3A9CE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6DB02-4C40-43A5-B3B4-0D2DED5B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BAEC3-F75A-402C-9FA6-FC837661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8FF59-75E1-4876-8110-F7592D1A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57651-1D09-477D-AFE5-88860B1D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5D948-8CBA-45D7-8954-8C262E37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0596-D133-44EB-9D8D-2DE9C31B4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1499-F477-42D9-AD76-7E040E9CD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EA58A-658A-4E5A-98C3-8434E01F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4A2D6-09BA-4162-AE1A-E5674301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B69F9-5CE9-4984-A191-E134BB4B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E5A55-3E38-41AE-A24E-942718CA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0B17-FD92-40F1-8297-48A3CF60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3189DD-6649-494E-8D00-B58121C51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7B6CE-695E-49C7-83BB-EC7CFD867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3E7D5-7EF0-4B96-A656-46F762DE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9BB78-695A-4D80-B360-8DB9288B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15241-1EE6-459D-9F3A-19B0AB37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1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7D34E-9A45-4FAD-A9FB-DD692F63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A2A5C-D8CA-4E60-8AFD-FF39F8410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4F215-7670-465D-9ADD-422BE20A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41D66-3BF5-41D7-BFFE-1F78A1A4487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679C6-7FF9-4107-B5C5-B3B99325E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9D706-3F43-429F-B218-97954393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9415-2124-4559-BDAF-13B715C8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awprintfamily.com/product/world-book-day-2023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1F6A47-4C66-4D3F-84CE-274EB435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007" y="175026"/>
            <a:ext cx="3409364" cy="2226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11DBA-2DAA-47A8-AC49-FE38606D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411" y="5156015"/>
            <a:ext cx="3569589" cy="1753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790B5D-374D-4DE3-981A-29E127391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08903"/>
            <a:ext cx="8707902" cy="2449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2D3E66-D175-4798-A9D5-7BEABDA88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149" y="2831992"/>
            <a:ext cx="4614059" cy="1122755"/>
          </a:xfrm>
          <a:prstGeom prst="rect">
            <a:avLst/>
          </a:prstGeom>
        </p:spPr>
      </p:pic>
      <p:pic>
        <p:nvPicPr>
          <p:cNvPr id="10" name="Picture 9" descr="A picture containing qr code&#10;&#10;Description automatically generated">
            <a:extLst>
              <a:ext uri="{FF2B5EF4-FFF2-40B4-BE49-F238E27FC236}">
                <a16:creationId xmlns:a16="http://schemas.microsoft.com/office/drawing/2014/main" id="{91814CF9-C330-419E-870E-22341DB31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997">
            <a:off x="6816732" y="188843"/>
            <a:ext cx="1757143" cy="2300000"/>
          </a:xfrm>
          <a:prstGeom prst="rect">
            <a:avLst/>
          </a:prstGeom>
        </p:spPr>
      </p:pic>
      <p:pic>
        <p:nvPicPr>
          <p:cNvPr id="11" name="Picture 10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0AE96ECC-9AF8-2B73-5B69-7B87DD256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929140" y="1450888"/>
            <a:ext cx="3213365" cy="4182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991E9-6049-453D-B180-46D7ABBB81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472"/>
          <a:stretch/>
        </p:blipFill>
        <p:spPr>
          <a:xfrm>
            <a:off x="427933" y="123917"/>
            <a:ext cx="3691597" cy="2486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2455AA-699D-3CF3-DE93-D33A4203FA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610" r="9198"/>
          <a:stretch/>
        </p:blipFill>
        <p:spPr>
          <a:xfrm>
            <a:off x="3787114" y="1260229"/>
            <a:ext cx="1716259" cy="13753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BF3059-CBBB-8F08-237A-E3B18EEB2310}"/>
              </a:ext>
            </a:extLst>
          </p:cNvPr>
          <p:cNvSpPr txBox="1"/>
          <p:nvPr/>
        </p:nvSpPr>
        <p:spPr>
          <a:xfrm>
            <a:off x="3895599" y="429232"/>
            <a:ext cx="2608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Make and write a miniature book!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42EA75-7E3F-E842-5378-0B0C6F505C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804" y="3121546"/>
            <a:ext cx="3590925" cy="1266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BE0793-B5E8-FE86-594E-03783B5FC96E}"/>
              </a:ext>
            </a:extLst>
          </p:cNvPr>
          <p:cNvSpPr txBox="1"/>
          <p:nvPr/>
        </p:nvSpPr>
        <p:spPr>
          <a:xfrm>
            <a:off x="211097" y="2552754"/>
            <a:ext cx="401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 you find Wally? He has been hidden </a:t>
            </a:r>
          </a:p>
          <a:p>
            <a:r>
              <a:rPr lang="en-GB" dirty="0"/>
              <a:t>By Mrs Breen somewhere in school!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A8E0EB-4F0F-5B6D-1AEA-0B9B5A06AFB7}"/>
              </a:ext>
            </a:extLst>
          </p:cNvPr>
          <p:cNvSpPr/>
          <p:nvPr/>
        </p:nvSpPr>
        <p:spPr>
          <a:xfrm>
            <a:off x="4313022" y="3892797"/>
            <a:ext cx="45191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Monday 27</a:t>
            </a:r>
            <a:r>
              <a:rPr lang="en-US" sz="2000" b="1" cap="none" spc="0" baseline="30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</a:t>
            </a:r>
            <a:r>
              <a:rPr lang="en-US" sz="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February – Friday 3</a:t>
            </a:r>
            <a:r>
              <a:rPr lang="en-US" sz="2000" b="1" cap="none" spc="0" baseline="30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rd</a:t>
            </a:r>
            <a:r>
              <a:rPr lang="en-US" sz="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March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3E1A5-CDE3-1984-5697-9512324AEFB5}"/>
              </a:ext>
            </a:extLst>
          </p:cNvPr>
          <p:cNvSpPr/>
          <p:nvPr/>
        </p:nvSpPr>
        <p:spPr>
          <a:xfrm>
            <a:off x="8622411" y="4757681"/>
            <a:ext cx="31165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Family Book Quiz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471067-FC7C-E9D4-D245-8A97DEB33F33}"/>
              </a:ext>
            </a:extLst>
          </p:cNvPr>
          <p:cNvSpPr/>
          <p:nvPr/>
        </p:nvSpPr>
        <p:spPr>
          <a:xfrm>
            <a:off x="5341969" y="1839171"/>
            <a:ext cx="19009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Puzzles</a:t>
            </a:r>
          </a:p>
          <a:p>
            <a:pPr algn="ctr"/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Competitions</a:t>
            </a:r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328D50-8D47-BD6F-BD04-59F6A3E2CD8C}"/>
              </a:ext>
            </a:extLst>
          </p:cNvPr>
          <p:cNvSpPr/>
          <p:nvPr/>
        </p:nvSpPr>
        <p:spPr>
          <a:xfrm>
            <a:off x="9838615" y="-346208"/>
            <a:ext cx="220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Story Time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990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Rotherham, Andrew</dc:creator>
  <cp:lastModifiedBy>Rotherham, Andrew</cp:lastModifiedBy>
  <cp:revision>3</cp:revision>
  <dcterms:created xsi:type="dcterms:W3CDTF">2022-02-18T07:51:56Z</dcterms:created>
  <dcterms:modified xsi:type="dcterms:W3CDTF">2023-02-16T13:29:44Z</dcterms:modified>
</cp:coreProperties>
</file>