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148" y="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ody, Ben" userId="2b21ff36-2230-4aca-9a90-dc63d4ef39a2" providerId="ADAL" clId="{3A839F03-F404-4FC5-BD7E-C212616A2E67}"/>
    <pc:docChg chg="custSel modSld">
      <pc:chgData name="Moody, Ben" userId="2b21ff36-2230-4aca-9a90-dc63d4ef39a2" providerId="ADAL" clId="{3A839F03-F404-4FC5-BD7E-C212616A2E67}" dt="2023-03-14T11:34:43.830" v="13" actId="20577"/>
      <pc:docMkLst>
        <pc:docMk/>
      </pc:docMkLst>
      <pc:sldChg chg="modSp mod">
        <pc:chgData name="Moody, Ben" userId="2b21ff36-2230-4aca-9a90-dc63d4ef39a2" providerId="ADAL" clId="{3A839F03-F404-4FC5-BD7E-C212616A2E67}" dt="2023-03-14T11:34:43.830" v="13" actId="20577"/>
        <pc:sldMkLst>
          <pc:docMk/>
          <pc:sldMk cId="4226643368" sldId="257"/>
        </pc:sldMkLst>
        <pc:spChg chg="mod">
          <ac:chgData name="Moody, Ben" userId="2b21ff36-2230-4aca-9a90-dc63d4ef39a2" providerId="ADAL" clId="{3A839F03-F404-4FC5-BD7E-C212616A2E67}" dt="2023-03-14T11:34:43.830" v="13" actId="20577"/>
          <ac:spMkLst>
            <pc:docMk/>
            <pc:sldMk cId="4226643368" sldId="257"/>
            <ac:spMk id="3" creationId="{00000000-0000-0000-0000-000000000000}"/>
          </ac:spMkLst>
        </pc:spChg>
      </pc:sldChg>
    </pc:docChg>
  </pc:docChgLst>
  <pc:docChgLst>
    <pc:chgData name="Moody, Ben" userId="2b21ff36-2230-4aca-9a90-dc63d4ef39a2" providerId="ADAL" clId="{26229975-9EDA-4643-9646-547821F4F192}"/>
    <pc:docChg chg="custSel modSld">
      <pc:chgData name="Moody, Ben" userId="2b21ff36-2230-4aca-9a90-dc63d4ef39a2" providerId="ADAL" clId="{26229975-9EDA-4643-9646-547821F4F192}" dt="2023-04-15T20:58:45.684" v="2" actId="1076"/>
      <pc:docMkLst>
        <pc:docMk/>
      </pc:docMkLst>
      <pc:sldChg chg="addSp delSp modSp mod">
        <pc:chgData name="Moody, Ben" userId="2b21ff36-2230-4aca-9a90-dc63d4ef39a2" providerId="ADAL" clId="{26229975-9EDA-4643-9646-547821F4F192}" dt="2023-04-15T20:58:45.684" v="2" actId="1076"/>
        <pc:sldMkLst>
          <pc:docMk/>
          <pc:sldMk cId="4226643368" sldId="257"/>
        </pc:sldMkLst>
        <pc:spChg chg="del">
          <ac:chgData name="Moody, Ben" userId="2b21ff36-2230-4aca-9a90-dc63d4ef39a2" providerId="ADAL" clId="{26229975-9EDA-4643-9646-547821F4F192}" dt="2023-04-15T20:58:37.408" v="0" actId="478"/>
          <ac:spMkLst>
            <pc:docMk/>
            <pc:sldMk cId="4226643368" sldId="257"/>
            <ac:spMk id="3" creationId="{00000000-0000-0000-0000-000000000000}"/>
          </ac:spMkLst>
        </pc:spChg>
        <pc:spChg chg="mod">
          <ac:chgData name="Moody, Ben" userId="2b21ff36-2230-4aca-9a90-dc63d4ef39a2" providerId="ADAL" clId="{26229975-9EDA-4643-9646-547821F4F192}" dt="2023-04-15T20:58:45.684" v="2" actId="1076"/>
          <ac:spMkLst>
            <pc:docMk/>
            <pc:sldMk cId="4226643368" sldId="257"/>
            <ac:spMk id="5" creationId="{00000000-0000-0000-0000-000000000000}"/>
          </ac:spMkLst>
        </pc:spChg>
        <pc:spChg chg="add del mod">
          <ac:chgData name="Moody, Ben" userId="2b21ff36-2230-4aca-9a90-dc63d4ef39a2" providerId="ADAL" clId="{26229975-9EDA-4643-9646-547821F4F192}" dt="2023-04-15T20:58:40.190" v="1" actId="478"/>
          <ac:spMkLst>
            <pc:docMk/>
            <pc:sldMk cId="4226643368" sldId="257"/>
            <ac:spMk id="6" creationId="{85E82C1D-E839-1162-6494-F5B29F24209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5251A-9E3F-47FA-B944-D91A2F8AC3C3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6DFD7-19E0-4317-A9A1-13D25198E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6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6A0-A86E-4A73-95B8-003AEDB41313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773-1B3B-48DF-84C2-6BB9C4B6D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9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6A0-A86E-4A73-95B8-003AEDB41313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773-1B3B-48DF-84C2-6BB9C4B6D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2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6A0-A86E-4A73-95B8-003AEDB41313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773-1B3B-48DF-84C2-6BB9C4B6D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2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6A0-A86E-4A73-95B8-003AEDB41313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773-1B3B-48DF-84C2-6BB9C4B6D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71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6A0-A86E-4A73-95B8-003AEDB41313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773-1B3B-48DF-84C2-6BB9C4B6D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66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6A0-A86E-4A73-95B8-003AEDB41313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773-1B3B-48DF-84C2-6BB9C4B6D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37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6A0-A86E-4A73-95B8-003AEDB41313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773-1B3B-48DF-84C2-6BB9C4B6D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53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6A0-A86E-4A73-95B8-003AEDB41313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773-1B3B-48DF-84C2-6BB9C4B6D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802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6A0-A86E-4A73-95B8-003AEDB41313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773-1B3B-48DF-84C2-6BB9C4B6D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22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6A0-A86E-4A73-95B8-003AEDB41313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773-1B3B-48DF-84C2-6BB9C4B6D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9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6A0-A86E-4A73-95B8-003AEDB41313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773-1B3B-48DF-84C2-6BB9C4B6D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46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0B6A0-A86E-4A73-95B8-003AEDB41313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08773-1B3B-48DF-84C2-6BB9C4B6D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13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0444" y="1979712"/>
            <a:ext cx="590465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/>
              <a:t>Possible Kit List </a:t>
            </a:r>
            <a:r>
              <a:rPr lang="en-GB" sz="1400" b="1" u="sng" dirty="0"/>
              <a:t>which all needs to be clearly labelled with name and school. ALL IN ONE RUSACK THAT YOUR CHILD CAN CARRY!</a:t>
            </a:r>
            <a:endParaRPr lang="en-GB" sz="14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Pyjamas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Wash kit </a:t>
            </a:r>
            <a:r>
              <a:rPr lang="en-GB" sz="1400" dirty="0" err="1"/>
              <a:t>inc</a:t>
            </a:r>
            <a:r>
              <a:rPr lang="en-GB" sz="1400" dirty="0"/>
              <a:t>  a small towel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Clothing for day 2 (day 1 – what they’re wearing when coming to school)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Pants and socks plus a spare?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Waterproof coat (wearing)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Indoor trainers – that can get dirty too (packed)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Wellies (wearing)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Sun cream/ Sun glasses/hat – if needed.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Torch/teddy for night time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Waterbottle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NO Electrical devices – NO FOOD or SNACKS (due to allergies)</a:t>
            </a:r>
          </a:p>
        </p:txBody>
      </p:sp>
      <p:pic>
        <p:nvPicPr>
          <p:cNvPr id="4" name="Picture 3" descr="NJS logo 2018">
            <a:extLst>
              <a:ext uri="{FF2B5EF4-FFF2-40B4-BE49-F238E27FC236}">
                <a16:creationId xmlns:a16="http://schemas.microsoft.com/office/drawing/2014/main" id="{2AF9837B-0533-4096-9E71-BE41114DBD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3" t="16341" r="15955" b="9517"/>
          <a:stretch>
            <a:fillRect/>
          </a:stretch>
        </p:blipFill>
        <p:spPr bwMode="auto">
          <a:xfrm>
            <a:off x="5394777" y="71500"/>
            <a:ext cx="1120323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6643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106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T&amp;W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Moody, Ben</dc:creator>
  <cp:lastModifiedBy>Moody, Ben</cp:lastModifiedBy>
  <cp:revision>16</cp:revision>
  <cp:lastPrinted>2021-11-15T09:06:15Z</cp:lastPrinted>
  <dcterms:created xsi:type="dcterms:W3CDTF">2013-05-16T08:52:12Z</dcterms:created>
  <dcterms:modified xsi:type="dcterms:W3CDTF">2023-04-15T20:58:46Z</dcterms:modified>
</cp:coreProperties>
</file>