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148" y="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ody, Ben" userId="2b21ff36-2230-4aca-9a90-dc63d4ef39a2" providerId="ADAL" clId="{DCC6D871-F72A-4975-BC35-94D14F623C38}"/>
    <pc:docChg chg="modSld">
      <pc:chgData name="Moody, Ben" userId="2b21ff36-2230-4aca-9a90-dc63d4ef39a2" providerId="ADAL" clId="{DCC6D871-F72A-4975-BC35-94D14F623C38}" dt="2023-03-14T21:04:14.236" v="6" actId="20577"/>
      <pc:docMkLst>
        <pc:docMk/>
      </pc:docMkLst>
      <pc:sldChg chg="modSp mod">
        <pc:chgData name="Moody, Ben" userId="2b21ff36-2230-4aca-9a90-dc63d4ef39a2" providerId="ADAL" clId="{DCC6D871-F72A-4975-BC35-94D14F623C38}" dt="2023-03-14T21:04:14.236" v="6" actId="20577"/>
        <pc:sldMkLst>
          <pc:docMk/>
          <pc:sldMk cId="1807852939" sldId="256"/>
        </pc:sldMkLst>
        <pc:spChg chg="mod">
          <ac:chgData name="Moody, Ben" userId="2b21ff36-2230-4aca-9a90-dc63d4ef39a2" providerId="ADAL" clId="{DCC6D871-F72A-4975-BC35-94D14F623C38}" dt="2023-03-14T21:04:14.236" v="6" actId="20577"/>
          <ac:spMkLst>
            <pc:docMk/>
            <pc:sldMk cId="1807852939" sldId="256"/>
            <ac:spMk id="4" creationId="{00000000-0000-0000-0000-000000000000}"/>
          </ac:spMkLst>
        </pc:spChg>
        <pc:graphicFrameChg chg="modGraphic">
          <ac:chgData name="Moody, Ben" userId="2b21ff36-2230-4aca-9a90-dc63d4ef39a2" providerId="ADAL" clId="{DCC6D871-F72A-4975-BC35-94D14F623C38}" dt="2023-03-14T21:04:05.355" v="0" actId="2164"/>
          <ac:graphicFrameMkLst>
            <pc:docMk/>
            <pc:sldMk cId="1807852939" sldId="256"/>
            <ac:graphicFrameMk id="7" creationId="{00000000-0000-0000-0000-000000000000}"/>
          </ac:graphicFrameMkLst>
        </pc:graphicFrameChg>
      </pc:sldChg>
    </pc:docChg>
  </pc:docChgLst>
  <pc:docChgLst>
    <pc:chgData name="Moody, Ben" userId="2b21ff36-2230-4aca-9a90-dc63d4ef39a2" providerId="ADAL" clId="{2FA0F716-2EE9-499D-9337-0C73A1F4CB62}"/>
    <pc:docChg chg="modSld">
      <pc:chgData name="Moody, Ben" userId="2b21ff36-2230-4aca-9a90-dc63d4ef39a2" providerId="ADAL" clId="{2FA0F716-2EE9-499D-9337-0C73A1F4CB62}" dt="2023-04-16T12:54:22.803" v="7" actId="20577"/>
      <pc:docMkLst>
        <pc:docMk/>
      </pc:docMkLst>
      <pc:sldChg chg="modSp mod">
        <pc:chgData name="Moody, Ben" userId="2b21ff36-2230-4aca-9a90-dc63d4ef39a2" providerId="ADAL" clId="{2FA0F716-2EE9-499D-9337-0C73A1F4CB62}" dt="2023-04-16T12:54:22.803" v="7" actId="20577"/>
        <pc:sldMkLst>
          <pc:docMk/>
          <pc:sldMk cId="1807852939" sldId="256"/>
        </pc:sldMkLst>
        <pc:graphicFrameChg chg="modGraphic">
          <ac:chgData name="Moody, Ben" userId="2b21ff36-2230-4aca-9a90-dc63d4ef39a2" providerId="ADAL" clId="{2FA0F716-2EE9-499D-9337-0C73A1F4CB62}" dt="2023-04-16T12:54:22.803" v="7" actId="20577"/>
          <ac:graphicFrameMkLst>
            <pc:docMk/>
            <pc:sldMk cId="1807852939" sldId="256"/>
            <ac:graphicFrameMk id="5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71FA-3685-4BE9-B464-2228D0B6B7F9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9E1F-8460-4710-884F-199897AD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91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71FA-3685-4BE9-B464-2228D0B6B7F9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9E1F-8460-4710-884F-199897AD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88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71FA-3685-4BE9-B464-2228D0B6B7F9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9E1F-8460-4710-884F-199897AD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28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71FA-3685-4BE9-B464-2228D0B6B7F9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9E1F-8460-4710-884F-199897AD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74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71FA-3685-4BE9-B464-2228D0B6B7F9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9E1F-8460-4710-884F-199897AD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7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71FA-3685-4BE9-B464-2228D0B6B7F9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9E1F-8460-4710-884F-199897AD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96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71FA-3685-4BE9-B464-2228D0B6B7F9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9E1F-8460-4710-884F-199897AD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5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71FA-3685-4BE9-B464-2228D0B6B7F9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9E1F-8460-4710-884F-199897AD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70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71FA-3685-4BE9-B464-2228D0B6B7F9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9E1F-8460-4710-884F-199897AD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4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71FA-3685-4BE9-B464-2228D0B6B7F9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9E1F-8460-4710-884F-199897AD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44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71FA-3685-4BE9-B464-2228D0B6B7F9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9E1F-8460-4710-884F-199897AD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56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F71FA-3685-4BE9-B464-2228D0B6B7F9}" type="datetimeFigureOut">
              <a:rPr lang="en-GB" smtClean="0"/>
              <a:t>16/04/2023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49E1F-8460-4710-884F-199897AD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35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064" y="126147"/>
            <a:ext cx="6237312" cy="901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Cooper Black" pitchFamily="18" charset="0"/>
              </a:rPr>
              <a:t>Manor Adventure Kit List</a:t>
            </a:r>
          </a:p>
          <a:p>
            <a:r>
              <a:rPr lang="en-GB" sz="1600" dirty="0">
                <a:latin typeface="SassoonCRInfant" pitchFamily="2" charset="0"/>
              </a:rPr>
              <a:t>Below is a checklist so that things can be ticked off as they are packed into your bag.</a:t>
            </a:r>
          </a:p>
          <a:p>
            <a:r>
              <a:rPr lang="en-GB" sz="1600" dirty="0">
                <a:latin typeface="SassoonCRInfant" pitchFamily="2" charset="0"/>
              </a:rPr>
              <a:t>It is helpful the children are involved in packing so they learn how to pack and see what they are taking with them.</a:t>
            </a:r>
          </a:p>
          <a:p>
            <a:r>
              <a:rPr lang="en-GB" sz="1600" dirty="0">
                <a:latin typeface="SassoonCRInfant" pitchFamily="2" charset="0"/>
              </a:rPr>
              <a:t>New or expensive clothing should be left at home. Old, casual, warm clothes are best – we could get wet! </a:t>
            </a:r>
          </a:p>
          <a:p>
            <a:r>
              <a:rPr lang="en-GB" sz="1600">
                <a:latin typeface="SassoonCRInfant" pitchFamily="2" charset="0"/>
              </a:rPr>
              <a:t>Jeans/Denim </a:t>
            </a:r>
            <a:r>
              <a:rPr lang="en-GB" sz="1600" dirty="0">
                <a:latin typeface="SassoonCRInfant" pitchFamily="2" charset="0"/>
              </a:rPr>
              <a:t>ARE NOT suitable to this trip.</a:t>
            </a:r>
          </a:p>
          <a:p>
            <a:endParaRPr lang="en-GB" sz="1600" dirty="0">
              <a:latin typeface="SassoonCRInfant" pitchFamily="2" charset="0"/>
            </a:endParaRPr>
          </a:p>
          <a:p>
            <a:endParaRPr lang="en-GB" sz="1600" dirty="0">
              <a:latin typeface="SassoonCRInfant" pitchFamily="2" charset="0"/>
            </a:endParaRPr>
          </a:p>
          <a:p>
            <a:endParaRPr lang="en-GB" sz="1600" dirty="0">
              <a:latin typeface="SassoonCRInfant" pitchFamily="2" charset="0"/>
            </a:endParaRPr>
          </a:p>
          <a:p>
            <a:endParaRPr lang="en-GB" sz="1600" dirty="0">
              <a:latin typeface="SassoonCRInfant" pitchFamily="2" charset="0"/>
            </a:endParaRPr>
          </a:p>
          <a:p>
            <a:endParaRPr lang="en-GB" sz="1600" dirty="0">
              <a:latin typeface="SassoonCRInfant" pitchFamily="2" charset="0"/>
            </a:endParaRPr>
          </a:p>
          <a:p>
            <a:endParaRPr lang="en-GB" sz="1600" dirty="0">
              <a:latin typeface="SassoonCRInfant" pitchFamily="2" charset="0"/>
            </a:endParaRPr>
          </a:p>
          <a:p>
            <a:endParaRPr lang="en-GB" sz="1600" dirty="0">
              <a:latin typeface="SassoonCRInfant" pitchFamily="2" charset="0"/>
            </a:endParaRPr>
          </a:p>
          <a:p>
            <a:endParaRPr lang="en-GB" sz="1600" dirty="0">
              <a:latin typeface="SassoonCRInfant" pitchFamily="2" charset="0"/>
            </a:endParaRPr>
          </a:p>
          <a:p>
            <a:endParaRPr lang="en-GB" sz="1600" dirty="0">
              <a:latin typeface="SassoonCRInfant" pitchFamily="2" charset="0"/>
            </a:endParaRPr>
          </a:p>
          <a:p>
            <a:endParaRPr lang="en-GB" sz="1600" dirty="0">
              <a:latin typeface="SassoonCRInfant" pitchFamily="2" charset="0"/>
            </a:endParaRPr>
          </a:p>
          <a:p>
            <a:endParaRPr lang="en-GB" sz="1600" dirty="0">
              <a:latin typeface="SassoonCRInfant" pitchFamily="2" charset="0"/>
            </a:endParaRPr>
          </a:p>
          <a:p>
            <a:endParaRPr lang="en-GB" sz="1600" dirty="0">
              <a:latin typeface="SassoonCRInfant" pitchFamily="2" charset="0"/>
            </a:endParaRPr>
          </a:p>
          <a:p>
            <a:endParaRPr lang="en-GB" sz="1600" dirty="0">
              <a:latin typeface="SassoonCRInfant" pitchFamily="2" charset="0"/>
            </a:endParaRPr>
          </a:p>
          <a:p>
            <a:endParaRPr lang="en-GB" sz="1600" dirty="0">
              <a:latin typeface="SassoonCRInfant" pitchFamily="2" charset="0"/>
            </a:endParaRPr>
          </a:p>
          <a:p>
            <a:endParaRPr lang="en-GB" sz="1600" dirty="0">
              <a:latin typeface="SassoonCRInfant" pitchFamily="2" charset="0"/>
            </a:endParaRPr>
          </a:p>
          <a:p>
            <a:endParaRPr lang="en-GB" sz="1600" dirty="0">
              <a:latin typeface="SassoonCRInfant" pitchFamily="2" charset="0"/>
            </a:endParaRPr>
          </a:p>
          <a:p>
            <a:endParaRPr lang="en-GB" sz="1600" dirty="0">
              <a:latin typeface="SassoonCRInfant" pitchFamily="2" charset="0"/>
            </a:endParaRPr>
          </a:p>
          <a:p>
            <a:endParaRPr lang="en-GB" sz="1600" b="1" u="sng" dirty="0">
              <a:latin typeface="SassoonCRInfant" pitchFamily="2" charset="0"/>
            </a:endParaRPr>
          </a:p>
          <a:p>
            <a:endParaRPr lang="en-GB" sz="1600" b="1" u="sng" dirty="0">
              <a:latin typeface="SassoonCRInfant" pitchFamily="2" charset="0"/>
            </a:endParaRPr>
          </a:p>
          <a:p>
            <a:endParaRPr lang="en-GB" sz="1600" b="1" u="sng" dirty="0">
              <a:latin typeface="SassoonCRInfant" pitchFamily="2" charset="0"/>
            </a:endParaRPr>
          </a:p>
          <a:p>
            <a:endParaRPr lang="en-GB" sz="1600" b="1" u="sng" dirty="0">
              <a:latin typeface="SassoonCRInfant" pitchFamily="2" charset="0"/>
            </a:endParaRPr>
          </a:p>
          <a:p>
            <a:endParaRPr lang="en-GB" sz="1600" b="1" u="sng" dirty="0">
              <a:latin typeface="SassoonCRInfant" pitchFamily="2" charset="0"/>
            </a:endParaRPr>
          </a:p>
          <a:p>
            <a:endParaRPr lang="en-GB" sz="1600" b="1" u="sng" dirty="0">
              <a:latin typeface="SassoonCRInfant" pitchFamily="2" charset="0"/>
            </a:endParaRPr>
          </a:p>
          <a:p>
            <a:endParaRPr lang="en-GB" sz="1600" b="1" u="sng" dirty="0">
              <a:latin typeface="SassoonCRInfant" pitchFamily="2" charset="0"/>
            </a:endParaRPr>
          </a:p>
          <a:p>
            <a:endParaRPr lang="en-GB" sz="1600" b="1" u="sng" dirty="0">
              <a:latin typeface="SassoonCRInfant" pitchFamily="2" charset="0"/>
            </a:endParaRPr>
          </a:p>
          <a:p>
            <a:r>
              <a:rPr lang="en-GB" sz="1600" b="1" u="sng" dirty="0">
                <a:latin typeface="SassoonCRInfant" pitchFamily="2" charset="0"/>
              </a:rPr>
              <a:t>Please DO NOT BRING:</a:t>
            </a:r>
          </a:p>
          <a:p>
            <a:r>
              <a:rPr lang="en-GB" sz="1600" dirty="0">
                <a:latin typeface="SassoonCRInfant" pitchFamily="2" charset="0"/>
              </a:rPr>
              <a:t>Mobile phones, DVDs, CDs, Electrical items, jewellery, fashionable clothes, aerosols etc.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719850"/>
              </p:ext>
            </p:extLst>
          </p:nvPr>
        </p:nvGraphicFramePr>
        <p:xfrm>
          <a:off x="506384" y="2339752"/>
          <a:ext cx="2808313" cy="564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dirty="0"/>
                        <a:t>4 vests/T-shirts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dirty="0"/>
                        <a:t>3 sweaters/jumpers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dirty="0"/>
                        <a:t>2 fleece</a:t>
                      </a:r>
                      <a:r>
                        <a:rPr lang="en-GB" sz="1050" baseline="0" dirty="0"/>
                        <a:t> type tops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dirty="0"/>
                        <a:t>5 sets of underwear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50" dirty="0"/>
                        <a:t>4 jogging bottoms/trousers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At least 6 pair of sock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Hat/Gloves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2 pair of trainers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880">
                <a:tc>
                  <a:txBody>
                    <a:bodyPr/>
                    <a:lstStyle/>
                    <a:p>
                      <a:r>
                        <a:rPr lang="en-GB" sz="1400" dirty="0"/>
                        <a:t>Pyjamas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Towel/Soap/Shampoo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Toothbrush/paste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Plastic drinks bottle/Flask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5x black bin</a:t>
                      </a:r>
                      <a:r>
                        <a:rPr lang="en-GB" sz="1400" baseline="0" dirty="0"/>
                        <a:t> bags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Sleeping Bag, Pillow and</a:t>
                      </a:r>
                      <a:r>
                        <a:rPr lang="en-GB" sz="1200" baseline="0" dirty="0"/>
                        <a:t> Pillow case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73016" y="3203848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SassoonCRInfant" pitchFamily="2" charset="0"/>
              </a:rPr>
              <a:t>This list are useful extras but not requirements, bring them if you can: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724856"/>
              </p:ext>
            </p:extLst>
          </p:nvPr>
        </p:nvGraphicFramePr>
        <p:xfrm>
          <a:off x="3937620" y="4067944"/>
          <a:ext cx="2151112" cy="311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SassoonCRInfant" pitchFamily="2" charset="0"/>
                        </a:rPr>
                        <a:t>Torch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SassoonCRInfant" pitchFamily="2" charset="0"/>
                        </a:rPr>
                        <a:t>Lunch Box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SassoonCRInfant" pitchFamily="2" charset="0"/>
                        </a:rPr>
                        <a:t>Plasters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SassoonCRInfant" pitchFamily="2" charset="0"/>
                        </a:rPr>
                        <a:t>Stamps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SassoonCRInfant" pitchFamily="2" charset="0"/>
                        </a:rPr>
                        <a:t>Sun cream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SassoonCRInfant" pitchFamily="2" charset="0"/>
                        </a:rPr>
                        <a:t>Sunhat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SassoonCRInfant" pitchFamily="2" charset="0"/>
                        </a:rPr>
                        <a:t>Spending money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852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190</Words>
  <Application>Microsoft Office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Cooper Black</vt:lpstr>
      <vt:lpstr>SassoonCRInfant</vt:lpstr>
      <vt:lpstr>Office Theme</vt:lpstr>
      <vt:lpstr>PowerPoint Presentation</vt:lpstr>
    </vt:vector>
  </TitlesOfParts>
  <Company>T&amp;W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Moody, Ben</dc:creator>
  <cp:lastModifiedBy>Moody, Ben</cp:lastModifiedBy>
  <cp:revision>7</cp:revision>
  <cp:lastPrinted>2017-04-01T19:35:27Z</cp:lastPrinted>
  <dcterms:created xsi:type="dcterms:W3CDTF">2013-05-16T09:27:31Z</dcterms:created>
  <dcterms:modified xsi:type="dcterms:W3CDTF">2023-04-16T12:54:26Z</dcterms:modified>
</cp:coreProperties>
</file>