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4" r:id="rId7"/>
    <p:sldId id="265" r:id="rId8"/>
    <p:sldId id="266" r:id="rId9"/>
    <p:sldId id="258" r:id="rId10"/>
    <p:sldId id="267" r:id="rId11"/>
    <p:sldId id="259" r:id="rId12"/>
    <p:sldId id="269" r:id="rId13"/>
    <p:sldId id="270" r:id="rId14"/>
    <p:sldId id="268" r:id="rId15"/>
    <p:sldId id="261" r:id="rId16"/>
    <p:sldId id="26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lerenshaw, Eloise" userId="eab3d396-6644-40e5-b0c0-426370d94462" providerId="ADAL" clId="{B3DFEF3C-D6B1-4589-B916-26A093E5AA5F}"/>
    <pc:docChg chg="custSel addSld modSld sldOrd">
      <pc:chgData name="Ollerenshaw, Eloise" userId="eab3d396-6644-40e5-b0c0-426370d94462" providerId="ADAL" clId="{B3DFEF3C-D6B1-4589-B916-26A093E5AA5F}" dt="2023-05-15T13:11:14.389" v="56" actId="22"/>
      <pc:docMkLst>
        <pc:docMk/>
      </pc:docMkLst>
      <pc:sldChg chg="addSp delSp modSp mod">
        <pc:chgData name="Ollerenshaw, Eloise" userId="eab3d396-6644-40e5-b0c0-426370d94462" providerId="ADAL" clId="{B3DFEF3C-D6B1-4589-B916-26A093E5AA5F}" dt="2023-05-15T13:10:56.100" v="54" actId="1076"/>
        <pc:sldMkLst>
          <pc:docMk/>
          <pc:sldMk cId="1305607509" sldId="261"/>
        </pc:sldMkLst>
        <pc:spChg chg="del">
          <ac:chgData name="Ollerenshaw, Eloise" userId="eab3d396-6644-40e5-b0c0-426370d94462" providerId="ADAL" clId="{B3DFEF3C-D6B1-4589-B916-26A093E5AA5F}" dt="2023-05-15T13:10:40.627" v="46" actId="478"/>
          <ac:spMkLst>
            <pc:docMk/>
            <pc:sldMk cId="1305607509" sldId="261"/>
            <ac:spMk id="5" creationId="{B6DFCBAA-2F3C-3159-4F15-623471F85590}"/>
          </ac:spMkLst>
        </pc:spChg>
        <pc:picChg chg="add mod">
          <ac:chgData name="Ollerenshaw, Eloise" userId="eab3d396-6644-40e5-b0c0-426370d94462" providerId="ADAL" clId="{B3DFEF3C-D6B1-4589-B916-26A093E5AA5F}" dt="2023-05-15T13:10:56.100" v="54" actId="1076"/>
          <ac:picMkLst>
            <pc:docMk/>
            <pc:sldMk cId="1305607509" sldId="261"/>
            <ac:picMk id="3" creationId="{32A81A22-1EFD-60C8-7E89-182E8C9A540B}"/>
          </ac:picMkLst>
        </pc:picChg>
      </pc:sldChg>
      <pc:sldChg chg="addSp modSp new mod ord">
        <pc:chgData name="Ollerenshaw, Eloise" userId="eab3d396-6644-40e5-b0c0-426370d94462" providerId="ADAL" clId="{B3DFEF3C-D6B1-4589-B916-26A093E5AA5F}" dt="2023-04-10T12:57:27.435" v="45" actId="1076"/>
        <pc:sldMkLst>
          <pc:docMk/>
          <pc:sldMk cId="277288557" sldId="270"/>
        </pc:sldMkLst>
        <pc:spChg chg="add mod">
          <ac:chgData name="Ollerenshaw, Eloise" userId="eab3d396-6644-40e5-b0c0-426370d94462" providerId="ADAL" clId="{B3DFEF3C-D6B1-4589-B916-26A093E5AA5F}" dt="2023-04-10T12:57:27.435" v="45" actId="1076"/>
          <ac:spMkLst>
            <pc:docMk/>
            <pc:sldMk cId="277288557" sldId="270"/>
            <ac:spMk id="2" creationId="{605D4BBD-4A6E-CDC8-510C-CA8419E69468}"/>
          </ac:spMkLst>
        </pc:spChg>
      </pc:sldChg>
      <pc:sldChg chg="addSp new mod">
        <pc:chgData name="Ollerenshaw, Eloise" userId="eab3d396-6644-40e5-b0c0-426370d94462" providerId="ADAL" clId="{B3DFEF3C-D6B1-4589-B916-26A093E5AA5F}" dt="2023-05-15T13:11:14.389" v="56" actId="22"/>
        <pc:sldMkLst>
          <pc:docMk/>
          <pc:sldMk cId="3202901119" sldId="271"/>
        </pc:sldMkLst>
        <pc:picChg chg="add">
          <ac:chgData name="Ollerenshaw, Eloise" userId="eab3d396-6644-40e5-b0c0-426370d94462" providerId="ADAL" clId="{B3DFEF3C-D6B1-4589-B916-26A093E5AA5F}" dt="2023-05-15T13:11:14.389" v="56" actId="22"/>
          <ac:picMkLst>
            <pc:docMk/>
            <pc:sldMk cId="3202901119" sldId="271"/>
            <ac:picMk id="3" creationId="{C9B9D9F7-1BB8-B67E-722D-D933C452CCDF}"/>
          </ac:picMkLst>
        </pc:picChg>
      </pc:sldChg>
    </pc:docChg>
  </pc:docChgLst>
  <pc:docChgLst>
    <pc:chgData name="Jones, Eloise" userId="eab3d396-6644-40e5-b0c0-426370d94462" providerId="ADAL" clId="{C642041E-6411-4C34-BE19-7FC1D6EEAB32}"/>
    <pc:docChg chg="modSld">
      <pc:chgData name="Jones, Eloise" userId="eab3d396-6644-40e5-b0c0-426370d94462" providerId="ADAL" clId="{C642041E-6411-4C34-BE19-7FC1D6EEAB32}" dt="2023-05-16T10:50:43.559" v="0" actId="1076"/>
      <pc:docMkLst>
        <pc:docMk/>
      </pc:docMkLst>
      <pc:sldChg chg="modSp mod">
        <pc:chgData name="Jones, Eloise" userId="eab3d396-6644-40e5-b0c0-426370d94462" providerId="ADAL" clId="{C642041E-6411-4C34-BE19-7FC1D6EEAB32}" dt="2023-05-16T10:50:43.559" v="0" actId="1076"/>
        <pc:sldMkLst>
          <pc:docMk/>
          <pc:sldMk cId="3202901119" sldId="271"/>
        </pc:sldMkLst>
        <pc:picChg chg="mod">
          <ac:chgData name="Jones, Eloise" userId="eab3d396-6644-40e5-b0c0-426370d94462" providerId="ADAL" clId="{C642041E-6411-4C34-BE19-7FC1D6EEAB32}" dt="2023-05-16T10:50:43.559" v="0" actId="1076"/>
          <ac:picMkLst>
            <pc:docMk/>
            <pc:sldMk cId="3202901119" sldId="271"/>
            <ac:picMk id="3" creationId="{C9B9D9F7-1BB8-B67E-722D-D933C452CCDF}"/>
          </ac:picMkLst>
        </pc:picChg>
      </pc:sldChg>
    </pc:docChg>
  </pc:docChgLst>
  <pc:docChgLst>
    <pc:chgData name="Ollerenshaw, Eloise" userId="eab3d396-6644-40e5-b0c0-426370d94462" providerId="ADAL" clId="{EFBE1080-6FE7-4CDB-8263-36EC523A20FC}"/>
    <pc:docChg chg="modSld">
      <pc:chgData name="Ollerenshaw, Eloise" userId="eab3d396-6644-40e5-b0c0-426370d94462" providerId="ADAL" clId="{EFBE1080-6FE7-4CDB-8263-36EC523A20FC}" dt="2023-06-19T12:07:11.504" v="0" actId="1076"/>
      <pc:docMkLst>
        <pc:docMk/>
      </pc:docMkLst>
      <pc:sldChg chg="modSp mod">
        <pc:chgData name="Ollerenshaw, Eloise" userId="eab3d396-6644-40e5-b0c0-426370d94462" providerId="ADAL" clId="{EFBE1080-6FE7-4CDB-8263-36EC523A20FC}" dt="2023-06-19T12:07:11.504" v="0" actId="1076"/>
        <pc:sldMkLst>
          <pc:docMk/>
          <pc:sldMk cId="3202901119" sldId="271"/>
        </pc:sldMkLst>
        <pc:picChg chg="mod">
          <ac:chgData name="Ollerenshaw, Eloise" userId="eab3d396-6644-40e5-b0c0-426370d94462" providerId="ADAL" clId="{EFBE1080-6FE7-4CDB-8263-36EC523A20FC}" dt="2023-06-19T12:07:11.504" v="0" actId="1076"/>
          <ac:picMkLst>
            <pc:docMk/>
            <pc:sldMk cId="3202901119" sldId="271"/>
            <ac:picMk id="3" creationId="{C9B9D9F7-1BB8-B67E-722D-D933C452CC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2311E-4B4C-4CE0-AC5E-4A9F2180EDE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7938C-51F2-4810-8CC5-2AD575C28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6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938C-51F2-4810-8CC5-2AD575C28A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94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Getting a good night sleep </a:t>
            </a:r>
          </a:p>
          <a:p>
            <a:pPr marL="228600" indent="-228600">
              <a:buAutoNum type="arabicPeriod"/>
            </a:pPr>
            <a:r>
              <a:rPr lang="en-GB" dirty="0"/>
              <a:t>Meditation </a:t>
            </a:r>
          </a:p>
          <a:p>
            <a:pPr marL="228600" indent="-228600">
              <a:buAutoNum type="arabicPeriod"/>
            </a:pPr>
            <a:r>
              <a:rPr lang="en-GB" dirty="0"/>
              <a:t>Move your body and exercise </a:t>
            </a:r>
          </a:p>
          <a:p>
            <a:pPr marL="228600" indent="-228600">
              <a:buAutoNum type="arabicPeriod"/>
            </a:pPr>
            <a:r>
              <a:rPr lang="en-GB" dirty="0"/>
              <a:t>Think about what you are thankful for </a:t>
            </a:r>
          </a:p>
          <a:p>
            <a:pPr marL="228600" indent="-228600">
              <a:buAutoNum type="arabicPeriod"/>
            </a:pPr>
            <a:r>
              <a:rPr lang="en-GB" dirty="0"/>
              <a:t>Do something you love to do </a:t>
            </a:r>
          </a:p>
          <a:p>
            <a:pPr marL="228600" indent="-228600">
              <a:buAutoNum type="arabicPeriod"/>
            </a:pPr>
            <a:r>
              <a:rPr lang="en-GB" dirty="0"/>
              <a:t>Ask for help </a:t>
            </a:r>
          </a:p>
          <a:p>
            <a:pPr marL="228600" indent="-228600">
              <a:buAutoNum type="arabicPeriod"/>
            </a:pPr>
            <a:r>
              <a:rPr lang="en-GB" dirty="0"/>
              <a:t>Note down what you love about yourself </a:t>
            </a:r>
          </a:p>
          <a:p>
            <a:pPr marL="228600" indent="-228600">
              <a:buAutoNum type="arabicPeriod"/>
            </a:pPr>
            <a:r>
              <a:rPr lang="en-GB" dirty="0"/>
              <a:t>Believe in yourself </a:t>
            </a:r>
          </a:p>
          <a:p>
            <a:pPr marL="228600" indent="-228600">
              <a:buAutoNum type="arabicPeriod"/>
            </a:pPr>
            <a:r>
              <a:rPr lang="en-GB" dirty="0"/>
              <a:t>Use the power of yet ‘I cant do this… YET’ </a:t>
            </a:r>
          </a:p>
          <a:p>
            <a:pPr marL="228600" indent="-228600">
              <a:buAutoNum type="arabicPeriod"/>
            </a:pPr>
            <a:r>
              <a:rPr lang="en-GB" dirty="0"/>
              <a:t>Practise speaking positively </a:t>
            </a:r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938C-51F2-4810-8CC5-2AD575C28A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7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talk about the following: </a:t>
            </a:r>
          </a:p>
          <a:p>
            <a:r>
              <a:rPr lang="en-GB" dirty="0"/>
              <a:t>How your day is going? </a:t>
            </a:r>
          </a:p>
          <a:p>
            <a:r>
              <a:rPr lang="en-GB" dirty="0"/>
              <a:t>What you did at the weekend? </a:t>
            </a:r>
          </a:p>
          <a:p>
            <a:r>
              <a:rPr lang="en-GB" dirty="0"/>
              <a:t>Your favourite things to do? </a:t>
            </a:r>
          </a:p>
          <a:p>
            <a:r>
              <a:rPr lang="en-GB" dirty="0"/>
              <a:t>Any worries you have?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938C-51F2-4810-8CC5-2AD575C28A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5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B62F-39DD-2D41-CEED-966E5A5F0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E7D09-C567-E0CB-A509-DC27C6232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518CD-E366-1F00-B5C8-E3E5951D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C1AB-D272-423D-8C90-33DD50C78339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29D33-2292-75D1-3A6C-856649D35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ED209-8F16-2418-9BAC-738ED9FA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DB-35A6-4F8C-944B-65A995657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64B8-EF29-0C5F-DE3A-D00ECBCB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BFE89-05E3-ABEE-CC25-B11E58B8F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C27AE-3819-394B-8C4E-81FCC86F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C1AB-D272-423D-8C90-33DD50C78339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74831-C166-3ED1-2A31-A94C82B7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66958-4999-19F1-489C-123154E4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DB-35A6-4F8C-944B-65A995657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1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49896-A828-0283-6709-148A920CA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52155-789C-2103-9F64-E0F997D24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DA740-9227-4325-3303-608639AD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C1AB-D272-423D-8C90-33DD50C78339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3E280-934B-35BD-0639-FEA1227F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CE120-D25E-1ECA-34BA-ABF37EE6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DB-35A6-4F8C-944B-65A995657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2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DCDA-942B-38D5-46DE-7F8705A1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7D9B-F055-AB79-E052-0F80EF51A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B5C4F-4063-1EAC-FF38-6434DA31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C1AB-D272-423D-8C90-33DD50C78339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0FC57-2EE1-CEBC-D550-489D0962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9A6B-86DB-2DFF-8096-138B2773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DB-35A6-4F8C-944B-65A995657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2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CF14-C064-0FD8-EDB8-66FC0C3D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3315D-4F0F-542B-5049-D14779083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361DE-8A70-26CA-B99E-A023479FE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C1AB-D272-423D-8C90-33DD50C78339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AF128-DDF9-BB5B-76B6-C868E0AE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6EA31-9EDC-1634-3461-C2D448C1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DB-35A6-4F8C-944B-65A995657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11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1230-0633-355C-5097-C2DD9C93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29AA5-9E11-4B04-355A-D510412AE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2FB3A-6D6A-7EB9-70B2-0142622A0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7112D-6096-8948-E90F-4BA5999A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C1AB-D272-423D-8C90-33DD50C78339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055FA-0D0E-1594-5B79-00FDAE64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D8965-2035-6376-B6A9-E0DA5BCF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DB-35A6-4F8C-944B-65A995657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1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4D93-3C97-1FE9-B6D6-E1F53E8E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23C6F-8235-97E0-8EFC-24C16E973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79C15-CD20-0A34-559D-7DCCBC8D4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12FF5-1634-A297-5704-722472DFA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3B943-3AE1-D44D-B03C-AE46AFC8F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470AF2-CFE5-379D-CD94-93A233B3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C1AB-D272-423D-8C90-33DD50C78339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10CA9-A435-3E70-2F88-3F46D435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89C32-F761-B12A-A386-D627B93C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DB-35A6-4F8C-944B-65A995657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64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18A2-BC9D-3028-858E-4CA86C9C2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CC9CC7-13AF-FE26-BA94-B8AFA971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C1AB-D272-423D-8C90-33DD50C78339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4AA25-3C12-905E-6432-122250ED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9832A-9AE7-3C12-1C88-6B338C85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DB-35A6-4F8C-944B-65A995657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2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98403-1425-C095-1515-515B6C0E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C1AB-D272-423D-8C90-33DD50C78339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8BFDCA-5B3E-6675-4F76-DF4B7176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A7B1E-47CF-9B20-6CBE-E67E4B73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DB-35A6-4F8C-944B-65A995657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7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E47A-9A81-2047-ED80-50B12EF2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0E914-AC79-454A-0CD8-1ACA63527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1312D-81F2-412D-20D6-8376869D9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066A7-C88C-7F7C-0B29-2BDBD79B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C1AB-D272-423D-8C90-33DD50C78339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2CDED-04CB-87E3-0877-6C4C4B42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D6148-DA84-0394-D724-E0824940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DB-35A6-4F8C-944B-65A995657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97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2AFC8-3F7D-B28D-41A5-9F7C34E8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91B60-25E7-FA7B-3978-033593BDB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7CFC8-EB78-4299-DF14-F4B2DCCCE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E45A5-03C0-1EA9-0E44-E1DFDBB8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C1AB-D272-423D-8C90-33DD50C78339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5BFAB-A3CB-E0ED-64C2-667FA22D7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EB203-1162-46F4-BF69-AB5C2E50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DB-35A6-4F8C-944B-65A995657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9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80E5BD-B1C8-A797-C51B-0E42E2C2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FE981-983A-0429-E1D5-91D3F5FE2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B2A71-C594-5892-8F83-3EDE77E45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C1AB-D272-423D-8C90-33DD50C78339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0307E-9FC3-DAC1-AE20-136D9DCAE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0167D-2F38-8636-FD17-DE5F1B84E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B13DB-35A6-4F8C-944B-65A995657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3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97B12-3A1C-7499-D72D-D4F507D60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33350"/>
            <a:ext cx="6896100" cy="2705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39A4D3-9063-DFFD-FEC5-FD08A2CDB065}"/>
              </a:ext>
            </a:extLst>
          </p:cNvPr>
          <p:cNvSpPr txBox="1"/>
          <p:nvPr/>
        </p:nvSpPr>
        <p:spPr>
          <a:xfrm>
            <a:off x="304800" y="3257550"/>
            <a:ext cx="1165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latin typeface="Letter-join Plus 40" panose="02000505000000020003" pitchFamily="50" charset="0"/>
              </a:rPr>
              <a:t>Guardians of Safety</a:t>
            </a:r>
          </a:p>
          <a:p>
            <a:pPr algn="ctr"/>
            <a:r>
              <a:rPr lang="en-GB" sz="6000" dirty="0">
                <a:latin typeface="Letter-join Plus 40" panose="02000505000000020003" pitchFamily="50" charset="0"/>
              </a:rPr>
              <a:t>Mental Health Awareness Week </a:t>
            </a:r>
          </a:p>
          <a:p>
            <a:pPr algn="ctr"/>
            <a:r>
              <a:rPr lang="en-GB" sz="6000" dirty="0">
                <a:latin typeface="Letter-join Plus 40" panose="02000505000000020003" pitchFamily="50" charset="0"/>
              </a:rPr>
              <a:t>15</a:t>
            </a:r>
            <a:r>
              <a:rPr lang="en-GB" sz="6000" baseline="30000" dirty="0">
                <a:latin typeface="Letter-join Plus 40" panose="02000505000000020003" pitchFamily="50" charset="0"/>
              </a:rPr>
              <a:t>th</a:t>
            </a:r>
            <a:r>
              <a:rPr lang="en-GB" sz="6000" dirty="0">
                <a:latin typeface="Letter-join Plus 40" panose="02000505000000020003" pitchFamily="50" charset="0"/>
              </a:rPr>
              <a:t> – 21</a:t>
            </a:r>
            <a:r>
              <a:rPr lang="en-GB" sz="6000" baseline="30000" dirty="0">
                <a:latin typeface="Letter-join Plus 40" panose="02000505000000020003" pitchFamily="50" charset="0"/>
              </a:rPr>
              <a:t>st</a:t>
            </a:r>
            <a:r>
              <a:rPr lang="en-GB" sz="6000" dirty="0">
                <a:latin typeface="Letter-join Plus 40" panose="02000505000000020003" pitchFamily="50" charset="0"/>
              </a:rPr>
              <a:t> May 2023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20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5D4BBD-4A6E-CDC8-510C-CA8419E69468}"/>
              </a:ext>
            </a:extLst>
          </p:cNvPr>
          <p:cNvSpPr txBox="1"/>
          <p:nvPr/>
        </p:nvSpPr>
        <p:spPr>
          <a:xfrm>
            <a:off x="1017141" y="2137025"/>
            <a:ext cx="9955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Plus 40" panose="02000505000000020003" pitchFamily="50" charset="0"/>
              </a:rPr>
              <a:t>This week at NJS… </a:t>
            </a:r>
          </a:p>
        </p:txBody>
      </p:sp>
    </p:spTree>
    <p:extLst>
      <p:ext uri="{BB962C8B-B14F-4D97-AF65-F5344CB8AC3E}">
        <p14:creationId xmlns:p14="http://schemas.microsoft.com/office/powerpoint/2010/main" val="27728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68141-6AD8-8E9A-98FB-444FBDE7E69B}"/>
              </a:ext>
            </a:extLst>
          </p:cNvPr>
          <p:cNvSpPr txBox="1"/>
          <p:nvPr/>
        </p:nvSpPr>
        <p:spPr>
          <a:xfrm>
            <a:off x="238126" y="419100"/>
            <a:ext cx="745293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Plus 40" panose="02000505000000020003" pitchFamily="50" charset="0"/>
              </a:rPr>
              <a:t>WALK AND TALK </a:t>
            </a:r>
          </a:p>
          <a:p>
            <a:pPr algn="ctr"/>
            <a:endParaRPr lang="en-GB" sz="3200" dirty="0">
              <a:latin typeface="Letter-join Plus 40" panose="02000505000000020003" pitchFamily="50" charset="0"/>
            </a:endParaRPr>
          </a:p>
          <a:p>
            <a:r>
              <a:rPr lang="en-GB" sz="3200" dirty="0">
                <a:latin typeface="Letter-join Plus 40" panose="02000505000000020003" pitchFamily="50" charset="0"/>
              </a:rPr>
              <a:t>This week we are introducing a new concept at NJS… </a:t>
            </a:r>
          </a:p>
          <a:p>
            <a:endParaRPr lang="en-GB" sz="3200" dirty="0">
              <a:latin typeface="Letter-join Plus 40" panose="02000505000000020003" pitchFamily="50" charset="0"/>
            </a:endParaRPr>
          </a:p>
          <a:p>
            <a:pPr algn="ctr"/>
            <a:r>
              <a:rPr lang="en-GB" sz="3200" b="1" dirty="0">
                <a:highlight>
                  <a:srgbClr val="FFFF00"/>
                </a:highlight>
                <a:latin typeface="Letter-join Plus 40" panose="02000505000000020003" pitchFamily="50" charset="0"/>
              </a:rPr>
              <a:t>WALK AND TALK. </a:t>
            </a:r>
          </a:p>
          <a:p>
            <a:endParaRPr lang="en-GB" sz="3200" dirty="0">
              <a:latin typeface="Letter-join Plus 40" panose="02000505000000020003" pitchFamily="50" charset="0"/>
            </a:endParaRPr>
          </a:p>
          <a:p>
            <a:r>
              <a:rPr lang="en-GB" sz="3200" dirty="0">
                <a:latin typeface="Letter-join Plus 40" panose="02000505000000020003" pitchFamily="50" charset="0"/>
              </a:rPr>
              <a:t>Once a week, your teacher will pick a time (most likely after lunch) to go for a walk around the school field. </a:t>
            </a:r>
          </a:p>
          <a:p>
            <a:r>
              <a:rPr lang="en-GB" sz="3200" dirty="0">
                <a:latin typeface="Letter-join Plus 40" panose="02000505000000020003" pitchFamily="50" charset="0"/>
              </a:rPr>
              <a:t>This is isn’t a time to run but a time to walk and talk. Spend the time wisely to talk to each other.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0D83C-80FD-83CC-2637-02CFDE95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872" y="503434"/>
            <a:ext cx="1517793" cy="151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A59FEB-0B8D-65FE-DEB0-2660C58F6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063" y="2240622"/>
            <a:ext cx="4113944" cy="41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7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3FF6DD-6774-F69E-505C-E6E25891E690}"/>
              </a:ext>
            </a:extLst>
          </p:cNvPr>
          <p:cNvSpPr txBox="1"/>
          <p:nvPr/>
        </p:nvSpPr>
        <p:spPr>
          <a:xfrm>
            <a:off x="164387" y="154112"/>
            <a:ext cx="679121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Plus 40" panose="02000505000000020003" pitchFamily="50" charset="0"/>
              </a:rPr>
              <a:t>Health and Wellbeing Surgery! </a:t>
            </a:r>
          </a:p>
          <a:p>
            <a:endParaRPr lang="en-GB" sz="3200" b="1" u="sng" dirty="0">
              <a:latin typeface="Letter-join Plus 40" panose="02000505000000020003" pitchFamily="50" charset="0"/>
            </a:endParaRPr>
          </a:p>
          <a:p>
            <a:r>
              <a:rPr lang="en-GB" sz="3200" dirty="0">
                <a:latin typeface="Letter-join Plus 40" panose="02000505000000020003" pitchFamily="50" charset="0"/>
              </a:rPr>
              <a:t>On Wednesday we will be on the big yard with a special surgery. At our surgery we are able to help you with any worries you may have. </a:t>
            </a:r>
          </a:p>
          <a:p>
            <a:endParaRPr lang="en-GB" sz="3200" dirty="0">
              <a:latin typeface="Letter-join Plus 40" panose="02000505000000020003" pitchFamily="50" charset="0"/>
            </a:endParaRPr>
          </a:p>
          <a:p>
            <a:r>
              <a:rPr lang="en-GB" sz="3200" dirty="0">
                <a:latin typeface="Letter-join Plus 40" panose="02000505000000020003" pitchFamily="50" charset="0"/>
              </a:rPr>
              <a:t>We will also have lots of ideas on how you can help your mental health. </a:t>
            </a:r>
          </a:p>
          <a:p>
            <a:endParaRPr lang="en-GB" sz="3200" dirty="0">
              <a:latin typeface="Letter-join Plus 40" panose="02000505000000020003" pitchFamily="50" charset="0"/>
            </a:endParaRPr>
          </a:p>
          <a:p>
            <a:pPr algn="ctr"/>
            <a:r>
              <a:rPr lang="en-GB" sz="3200" dirty="0">
                <a:highlight>
                  <a:srgbClr val="FFFF00"/>
                </a:highlight>
                <a:latin typeface="Letter-join Plus 40" panose="02000505000000020003" pitchFamily="50" charset="0"/>
              </a:rPr>
              <a:t>Come and speak to us </a:t>
            </a:r>
            <a:r>
              <a:rPr lang="en-GB" sz="3200" dirty="0">
                <a:highlight>
                  <a:srgbClr val="FFFF00"/>
                </a:highlight>
                <a:latin typeface="Letter-join Plus 40" panose="02000505000000020003" pitchFamily="50" charset="0"/>
                <a:sym typeface="Wingdings" panose="05000000000000000000" pitchFamily="2" charset="2"/>
              </a:rPr>
              <a:t> </a:t>
            </a:r>
            <a:endParaRPr lang="en-GB" sz="3200" dirty="0">
              <a:highlight>
                <a:srgbClr val="FFFF00"/>
              </a:highlight>
              <a:latin typeface="Letter-join Plus 40" panose="02000505000000020003" pitchFamily="50" charset="0"/>
            </a:endParaRP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81A22-1EFD-60C8-7E89-182E8C9A5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906" y="1571945"/>
            <a:ext cx="4754101" cy="33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A4F8A-43BE-2A08-BBE8-4CA127BB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496" y="0"/>
            <a:ext cx="500608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3595C-2396-87EA-B113-8D1606040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" y="2594225"/>
            <a:ext cx="7167078" cy="4263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F6C3BF-C7AF-C61B-C9AD-4847EBD0C46F}"/>
              </a:ext>
            </a:extLst>
          </p:cNvPr>
          <p:cNvSpPr txBox="1"/>
          <p:nvPr/>
        </p:nvSpPr>
        <p:spPr>
          <a:xfrm>
            <a:off x="164387" y="154112"/>
            <a:ext cx="67912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Letter-join Plus 40" panose="02000505000000020003" pitchFamily="50" charset="0"/>
              </a:rPr>
              <a:t>Classroom activities: </a:t>
            </a:r>
          </a:p>
          <a:p>
            <a:r>
              <a:rPr lang="en-GB" sz="3200" dirty="0">
                <a:latin typeface="Letter-join Plus 40" panose="02000505000000020003" pitchFamily="50" charset="0"/>
              </a:rPr>
              <a:t>At some point this week, you will complete some activities in class about mental health week.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06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B9D9F7-1BB8-B67E-722D-D933C452C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471487"/>
            <a:ext cx="108680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0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0EBF06-3615-E748-1B64-1636B735AE9D}"/>
              </a:ext>
            </a:extLst>
          </p:cNvPr>
          <p:cNvSpPr txBox="1"/>
          <p:nvPr/>
        </p:nvSpPr>
        <p:spPr>
          <a:xfrm>
            <a:off x="238125" y="419100"/>
            <a:ext cx="11706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Letter-join Plus 40" panose="02000505000000020003" pitchFamily="50" charset="0"/>
              </a:rPr>
              <a:t>The theme of mental health week 2023 is ‘</a:t>
            </a:r>
            <a:r>
              <a:rPr lang="en-GB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Plus 40" panose="02000505000000020003" pitchFamily="50" charset="0"/>
              </a:rPr>
              <a:t>anxiety’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Plus 40" panose="02000505000000020003" pitchFamily="50" charset="0"/>
              </a:rPr>
              <a:t> </a:t>
            </a:r>
            <a:r>
              <a:rPr lang="en-GB" sz="3600" dirty="0">
                <a:latin typeface="Letter-join Plus 40" panose="02000505000000020003" pitchFamily="50" charset="0"/>
              </a:rPr>
              <a:t>to help increase awareness and understanding of what ‘anxiety’ is. It is also a chance for us to think about things we can do to help us feel calmer and happier.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1C64F-26DB-CB77-B7DC-D0FFAAD12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025" y="2637990"/>
            <a:ext cx="5895975" cy="33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4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0BBFF7-CAD4-AA34-5922-9B8A00A02CD3}"/>
              </a:ext>
            </a:extLst>
          </p:cNvPr>
          <p:cNvSpPr txBox="1"/>
          <p:nvPr/>
        </p:nvSpPr>
        <p:spPr>
          <a:xfrm>
            <a:off x="6328881" y="419100"/>
            <a:ext cx="561546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Letter-join Plus 40" panose="02000505000000020003" pitchFamily="50" charset="0"/>
              </a:rPr>
              <a:t>Having some </a:t>
            </a:r>
            <a:r>
              <a:rPr lang="en-GB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Plus 40" panose="02000505000000020003" pitchFamily="50" charset="0"/>
              </a:rPr>
              <a:t>anxiety</a:t>
            </a:r>
            <a:r>
              <a:rPr lang="en-GB" sz="4000" dirty="0">
                <a:latin typeface="Letter-join Plus 40" panose="02000505000000020003" pitchFamily="50" charset="0"/>
              </a:rPr>
              <a:t> – or worries – is totally normal! But sometimes our thoughts can get carried away and our worries get on top of us. </a:t>
            </a:r>
          </a:p>
          <a:p>
            <a:endParaRPr lang="en-GB" sz="4000" dirty="0">
              <a:latin typeface="Letter-join Plus 40" panose="02000505000000020003" pitchFamily="50" charset="0"/>
            </a:endParaRPr>
          </a:p>
          <a:p>
            <a:r>
              <a:rPr lang="en-GB" sz="4000" dirty="0">
                <a:latin typeface="Letter-join Plus 40" panose="02000505000000020003" pitchFamily="50" charset="0"/>
              </a:rPr>
              <a:t>It happens to lots of people – adults included. </a:t>
            </a:r>
          </a:p>
          <a:p>
            <a:endParaRPr lang="en-GB" sz="4000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782CF-1637-F737-4358-E320E40E4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514350"/>
            <a:ext cx="58293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1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43CE86-F671-0898-DCDA-09239D957D8A}"/>
              </a:ext>
            </a:extLst>
          </p:cNvPr>
          <p:cNvSpPr txBox="1"/>
          <p:nvPr/>
        </p:nvSpPr>
        <p:spPr>
          <a:xfrm>
            <a:off x="238125" y="419100"/>
            <a:ext cx="11706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Letter-join Plus 40" panose="02000505000000020003" pitchFamily="50" charset="0"/>
              </a:rPr>
              <a:t>When our thoughts get too much it can start to impact our day to day lives. Some worries are normal such as: tests or starting a new school. </a:t>
            </a:r>
          </a:p>
          <a:p>
            <a:r>
              <a:rPr lang="en-GB" sz="3600" dirty="0">
                <a:latin typeface="Letter-join Plus 40" panose="02000505000000020003" pitchFamily="50" charset="0"/>
              </a:rPr>
              <a:t>When something gets on top of us, we can do lots of things to help ease our feelings. </a:t>
            </a:r>
          </a:p>
          <a:p>
            <a:endParaRPr lang="en-GB" sz="3600" dirty="0">
              <a:latin typeface="Letter-join Plus 40" panose="02000505000000020003" pitchFamily="50" charset="0"/>
            </a:endParaRPr>
          </a:p>
          <a:p>
            <a:endParaRPr lang="en-GB" sz="3600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96F10-4BDC-B51E-CEEA-468C2748A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13"/>
          <a:stretch/>
        </p:blipFill>
        <p:spPr>
          <a:xfrm>
            <a:off x="4435761" y="3348946"/>
            <a:ext cx="3320478" cy="3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9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C2092F-A814-ECF3-525B-2C2AE6DCF74B}"/>
              </a:ext>
            </a:extLst>
          </p:cNvPr>
          <p:cNvSpPr txBox="1"/>
          <p:nvPr/>
        </p:nvSpPr>
        <p:spPr>
          <a:xfrm>
            <a:off x="238125" y="419100"/>
            <a:ext cx="11706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Letter-join Plus 40" panose="02000505000000020003" pitchFamily="50" charset="0"/>
              </a:rPr>
              <a:t>One way to feel less anxious is with kindness. </a:t>
            </a:r>
          </a:p>
          <a:p>
            <a:endParaRPr lang="en-GB" sz="3600" dirty="0">
              <a:latin typeface="Letter-join Plus 40" panose="02000505000000020003" pitchFamily="50" charset="0"/>
            </a:endParaRPr>
          </a:p>
          <a:p>
            <a:endParaRPr lang="en-GB" sz="3600" dirty="0">
              <a:latin typeface="Letter-join Plus 40" panose="02000505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0A68E-7110-0742-065F-32B58D72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86" y="1456030"/>
            <a:ext cx="8825501" cy="46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9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B74686-0D2B-D640-935B-38F163753A1E}"/>
              </a:ext>
            </a:extLst>
          </p:cNvPr>
          <p:cNvSpPr txBox="1"/>
          <p:nvPr/>
        </p:nvSpPr>
        <p:spPr>
          <a:xfrm>
            <a:off x="238125" y="419100"/>
            <a:ext cx="11706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lus 40" panose="02000505000000020003" pitchFamily="50" charset="0"/>
              </a:rPr>
              <a:t>Kindness is a simple way to help everyone! When we are kind to each other, it helps us to feel connected, which means we can create new friendships or deepen existing ones. </a:t>
            </a:r>
          </a:p>
          <a:p>
            <a:pPr algn="ctr"/>
            <a:endParaRPr lang="en-GB" sz="3600" dirty="0">
              <a:latin typeface="Letter-join Plus 40" panose="02000505000000020003" pitchFamily="50" charset="0"/>
            </a:endParaRPr>
          </a:p>
          <a:p>
            <a:pPr algn="ctr"/>
            <a:r>
              <a:rPr lang="en-GB" sz="3600" dirty="0">
                <a:latin typeface="Letter-join Plus 40" panose="02000505000000020003" pitchFamily="50" charset="0"/>
              </a:rPr>
              <a:t>Research has shown that when we’re kind or someone is kind to us, our bodies release ‘feel-good’ hormones which lift our mood.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0CDC4-4AFF-D2AF-F33E-3FBDA2A3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410" y="4031065"/>
            <a:ext cx="3737653" cy="2242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9F651B-155D-2B4F-04F8-1CB92EF07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100" y="4031065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7C3E86-DA5D-8F82-CE6D-41775A5A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48" y="403106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6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26F91D-9115-18F6-D701-BC521EF0EFA3}"/>
              </a:ext>
            </a:extLst>
          </p:cNvPr>
          <p:cNvSpPr txBox="1"/>
          <p:nvPr/>
        </p:nvSpPr>
        <p:spPr>
          <a:xfrm>
            <a:off x="238125" y="419100"/>
            <a:ext cx="117062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lus 40" panose="02000505000000020003" pitchFamily="50" charset="0"/>
              </a:rPr>
              <a:t>Kindness isn’t just a ‘nice thing to do’, it can help us improve our own mental health and wellbeing whilst also helping others at the same time. </a:t>
            </a:r>
          </a:p>
          <a:p>
            <a:pPr algn="ctr"/>
            <a:endParaRPr lang="en-GB" sz="3600" dirty="0">
              <a:latin typeface="Letter-join Plus 40" panose="02000505000000020003" pitchFamily="50" charset="0"/>
            </a:endParaRPr>
          </a:p>
          <a:p>
            <a:pPr algn="ctr"/>
            <a:r>
              <a:rPr lang="en-GB" sz="3600" b="1" dirty="0">
                <a:latin typeface="Letter-join Plus 40" panose="02000505000000020003" pitchFamily="50" charset="0"/>
              </a:rPr>
              <a:t>This week at NJS we are going to focus on kindness! </a:t>
            </a:r>
          </a:p>
          <a:p>
            <a:pPr algn="ctr"/>
            <a:endParaRPr lang="en-GB" sz="3600" dirty="0">
              <a:latin typeface="Letter-join Plus 40" panose="02000505000000020003" pitchFamily="50" charset="0"/>
            </a:endParaRPr>
          </a:p>
          <a:p>
            <a:pPr algn="ctr"/>
            <a:endParaRPr lang="en-GB" sz="3600" dirty="0">
              <a:latin typeface="Letter-join Plus 40" panose="02000505000000020003" pitchFamily="50" charset="0"/>
            </a:endParaRPr>
          </a:p>
          <a:p>
            <a:endParaRPr lang="en-GB" sz="3600" dirty="0">
              <a:latin typeface="Letter-join Plus 40" panose="02000505000000020003" pitchFamily="50" charset="0"/>
            </a:endParaRPr>
          </a:p>
          <a:p>
            <a:endParaRPr lang="en-GB" sz="3600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1C83B-CB23-3498-B273-F4539C544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67" b="29438"/>
          <a:stretch/>
        </p:blipFill>
        <p:spPr>
          <a:xfrm>
            <a:off x="2662237" y="3554857"/>
            <a:ext cx="6858000" cy="3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6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D2BD4-54D8-59C4-813E-5908A70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723900"/>
            <a:ext cx="53530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3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81316-4A69-9B3A-BCCC-B121208F49F7}"/>
              </a:ext>
            </a:extLst>
          </p:cNvPr>
          <p:cNvSpPr txBox="1"/>
          <p:nvPr/>
        </p:nvSpPr>
        <p:spPr>
          <a:xfrm>
            <a:off x="238125" y="419100"/>
            <a:ext cx="117062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Plus 40" panose="02000505000000020003" pitchFamily="50" charset="0"/>
              </a:rPr>
              <a:t>10 ways to be kinder to yourself! </a:t>
            </a:r>
          </a:p>
          <a:p>
            <a:pPr algn="ctr"/>
            <a:endParaRPr lang="en-GB" sz="3600" b="1" dirty="0">
              <a:latin typeface="Letter-join Plus 40" panose="02000505000000020003" pitchFamily="50" charset="0"/>
            </a:endParaRPr>
          </a:p>
          <a:p>
            <a:pPr algn="ctr"/>
            <a:r>
              <a:rPr lang="en-GB" sz="3600" dirty="0">
                <a:latin typeface="Letter-join Plus 40" panose="02000505000000020003" pitchFamily="50" charset="0"/>
              </a:rPr>
              <a:t>Being kind is the best thing you can be. Sometimes we focus on doing things for others and forget to be kind to ourselves. </a:t>
            </a:r>
          </a:p>
          <a:p>
            <a:pPr algn="ctr"/>
            <a:r>
              <a:rPr lang="en-GB" sz="3600" dirty="0">
                <a:latin typeface="Letter-join Plus 40" panose="02000505000000020003" pitchFamily="50" charset="0"/>
              </a:rPr>
              <a:t>Just like cars need fuel to run, we need to fill ourselves with kindness in order to be the best we can be! </a:t>
            </a:r>
          </a:p>
          <a:p>
            <a:pPr algn="ctr"/>
            <a:endParaRPr lang="en-GB" sz="3600" dirty="0">
              <a:latin typeface="Letter-join Plus 40" panose="02000505000000020003" pitchFamily="50" charset="0"/>
            </a:endParaRPr>
          </a:p>
          <a:p>
            <a:pPr algn="ctr"/>
            <a:r>
              <a:rPr lang="en-GB" sz="3600" dirty="0">
                <a:latin typeface="Letter-join Plus 40" panose="02000505000000020003" pitchFamily="50" charset="0"/>
              </a:rPr>
              <a:t>You could try…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286F6-6093-2133-BCB2-F9C1643E9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620" y="4263294"/>
            <a:ext cx="2329178" cy="2175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A03CD-A9B1-7DA3-E212-10C5B6DBF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204" y="4191352"/>
            <a:ext cx="2329178" cy="22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29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4079de-0b38-42e6-b263-27bceec42df9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E2619C2F4664F845A15B6D43F63C1" ma:contentTypeVersion="" ma:contentTypeDescription="Create a new document." ma:contentTypeScope="" ma:versionID="d09e06548abcf9fbeb32787b7c7bc060">
  <xsd:schema xmlns:xsd="http://www.w3.org/2001/XMLSchema" xmlns:xs="http://www.w3.org/2001/XMLSchema" xmlns:p="http://schemas.microsoft.com/office/2006/metadata/properties" xmlns:ns2="a74079de-0b38-42e6-b263-27bceec42df9" xmlns:ns3="ceb9352c-149b-4bfc-ad54-86c924b80d61" xmlns:ns4="3c6552ff-e203-492b-9a4a-86c2b1ce869f" targetNamespace="http://schemas.microsoft.com/office/2006/metadata/properties" ma:root="true" ma:fieldsID="fe677e89657e2258b0f631040b2c7043" ns2:_="" ns3:_="" ns4:_="">
    <xsd:import namespace="a74079de-0b38-42e6-b263-27bceec42df9"/>
    <xsd:import namespace="ceb9352c-149b-4bfc-ad54-86c924b80d61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079de-0b38-42e6-b263-27bceec42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9352c-149b-4bfc-ad54-86c924b80d6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74E961D-2096-41D8-AD85-A1E3B31070BF}" ma:internalName="TaxCatchAll" ma:showField="CatchAllData" ma:web="{ceb9352c-149b-4bfc-ad54-86c924b80d6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76CD2-8723-43A5-9122-32C7F540B563}">
  <ds:schemaRefs>
    <ds:schemaRef ds:uri="http://schemas.microsoft.com/office/2006/metadata/properties"/>
    <ds:schemaRef ds:uri="http://schemas.microsoft.com/office/infopath/2007/PartnerControls"/>
    <ds:schemaRef ds:uri="a74079de-0b38-42e6-b263-27bceec42df9"/>
    <ds:schemaRef ds:uri="3c6552ff-e203-492b-9a4a-86c2b1ce869f"/>
  </ds:schemaRefs>
</ds:datastoreItem>
</file>

<file path=customXml/itemProps2.xml><?xml version="1.0" encoding="utf-8"?>
<ds:datastoreItem xmlns:ds="http://schemas.openxmlformats.org/officeDocument/2006/customXml" ds:itemID="{EFAA2AA8-D0A1-4DA8-8273-72C8F6557C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DA73B4-193F-4EC9-8DA8-C3FE820249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079de-0b38-42e6-b263-27bceec42df9"/>
    <ds:schemaRef ds:uri="ceb9352c-149b-4bfc-ad54-86c924b80d61"/>
    <ds:schemaRef ds:uri="3c6552ff-e203-492b-9a4a-86c2b1ce8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563</Words>
  <Application>Microsoft Office PowerPoint</Application>
  <PresentationFormat>Widescreen</PresentationFormat>
  <Paragraphs>60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Letter-join Plus 40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Ollerenshaw, Eloise</dc:creator>
  <cp:lastModifiedBy>Ollerenshaw, Eloise</cp:lastModifiedBy>
  <cp:revision>1</cp:revision>
  <dcterms:created xsi:type="dcterms:W3CDTF">2023-04-10T12:13:30Z</dcterms:created>
  <dcterms:modified xsi:type="dcterms:W3CDTF">2023-06-19T12:07:13Z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0x010100DB4E2619C2F4664F845A15B6D43F63C1</vt:lpwstr>
  </property>
  <property fmtid="{D5CDD505-2E9C-101B-9397-08002B2CF9AE}" pid="3" name="MediaServiceImageTags">
    <vt:lpwstr/>
  </property>
</Properties>
</file>