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2"/>
  </p:notesMasterIdLst>
  <p:sldIdLst>
    <p:sldId id="272" r:id="rId6"/>
    <p:sldId id="304" r:id="rId7"/>
    <p:sldId id="300" r:id="rId8"/>
    <p:sldId id="345" r:id="rId9"/>
    <p:sldId id="307" r:id="rId10"/>
    <p:sldId id="352" r:id="rId11"/>
    <p:sldId id="354" r:id="rId12"/>
    <p:sldId id="348" r:id="rId13"/>
    <p:sldId id="312" r:id="rId14"/>
    <p:sldId id="347" r:id="rId15"/>
    <p:sldId id="314" r:id="rId16"/>
    <p:sldId id="355" r:id="rId17"/>
    <p:sldId id="356" r:id="rId18"/>
    <p:sldId id="316" r:id="rId19"/>
    <p:sldId id="349" r:id="rId20"/>
    <p:sldId id="301" r:id="rId21"/>
  </p:sldIdLst>
  <p:sldSz cx="12192000" cy="6858000"/>
  <p:notesSz cx="6797675" cy="9926638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E9"/>
    <a:srgbClr val="A07AEB"/>
    <a:srgbClr val="1B1761"/>
    <a:srgbClr val="FF5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85C72-C923-4106-A572-334B09C2E940}" v="3" dt="2023-11-08T11:53:47.152"/>
    <p1510:client id="{B4D1C14F-80F9-416A-AB4C-4B3B5FBF9E9A}" v="46" dt="2023-11-08T10:25:59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wler, Emma" userId="fc67890f-9160-4439-94f9-7afb74fbd936" providerId="ADAL" clId="{2E285C72-C923-4106-A572-334B09C2E940}"/>
    <pc:docChg chg="custSel modSld">
      <pc:chgData name="Fowler, Emma" userId="fc67890f-9160-4439-94f9-7afb74fbd936" providerId="ADAL" clId="{2E285C72-C923-4106-A572-334B09C2E940}" dt="2023-11-08T11:53:51.310" v="28" actId="14100"/>
      <pc:docMkLst>
        <pc:docMk/>
      </pc:docMkLst>
      <pc:sldChg chg="addSp modSp mod">
        <pc:chgData name="Fowler, Emma" userId="fc67890f-9160-4439-94f9-7afb74fbd936" providerId="ADAL" clId="{2E285C72-C923-4106-A572-334B09C2E940}" dt="2023-11-08T11:51:12.197" v="18" actId="1076"/>
        <pc:sldMkLst>
          <pc:docMk/>
          <pc:sldMk cId="1401018884" sldId="307"/>
        </pc:sldMkLst>
        <pc:spChg chg="mod">
          <ac:chgData name="Fowler, Emma" userId="fc67890f-9160-4439-94f9-7afb74fbd936" providerId="ADAL" clId="{2E285C72-C923-4106-A572-334B09C2E940}" dt="2023-11-08T11:50:34.089" v="6" actId="1076"/>
          <ac:spMkLst>
            <pc:docMk/>
            <pc:sldMk cId="1401018884" sldId="307"/>
            <ac:spMk id="5" creationId="{424340C4-B76C-A17D-2D00-4938CDFEAD81}"/>
          </ac:spMkLst>
        </pc:spChg>
        <pc:spChg chg="mod">
          <ac:chgData name="Fowler, Emma" userId="fc67890f-9160-4439-94f9-7afb74fbd936" providerId="ADAL" clId="{2E285C72-C923-4106-A572-334B09C2E940}" dt="2023-11-08T11:51:06.475" v="17" actId="20577"/>
          <ac:spMkLst>
            <pc:docMk/>
            <pc:sldMk cId="1401018884" sldId="307"/>
            <ac:spMk id="6" creationId="{9049D777-FBE6-B9A2-12D8-85B9582764B6}"/>
          </ac:spMkLst>
        </pc:spChg>
        <pc:picChg chg="add mod">
          <ac:chgData name="Fowler, Emma" userId="fc67890f-9160-4439-94f9-7afb74fbd936" providerId="ADAL" clId="{2E285C72-C923-4106-A572-334B09C2E940}" dt="2023-11-08T11:51:12.197" v="18" actId="1076"/>
          <ac:picMkLst>
            <pc:docMk/>
            <pc:sldMk cId="1401018884" sldId="307"/>
            <ac:picMk id="7" creationId="{97AD7725-6C08-256C-5A9E-66E28AEDE83A}"/>
          </ac:picMkLst>
        </pc:picChg>
      </pc:sldChg>
      <pc:sldChg chg="addSp delSp modSp mod">
        <pc:chgData name="Fowler, Emma" userId="fc67890f-9160-4439-94f9-7afb74fbd936" providerId="ADAL" clId="{2E285C72-C923-4106-A572-334B09C2E940}" dt="2023-11-08T11:53:51.310" v="28" actId="14100"/>
        <pc:sldMkLst>
          <pc:docMk/>
          <pc:sldMk cId="2057252880" sldId="352"/>
        </pc:sldMkLst>
        <pc:spChg chg="mod">
          <ac:chgData name="Fowler, Emma" userId="fc67890f-9160-4439-94f9-7afb74fbd936" providerId="ADAL" clId="{2E285C72-C923-4106-A572-334B09C2E940}" dt="2023-11-08T11:51:59.962" v="22" actId="255"/>
          <ac:spMkLst>
            <pc:docMk/>
            <pc:sldMk cId="2057252880" sldId="352"/>
            <ac:spMk id="9" creationId="{82F06118-9898-4637-E7DD-7C98430187CC}"/>
          </ac:spMkLst>
        </pc:spChg>
        <pc:picChg chg="add del mod">
          <ac:chgData name="Fowler, Emma" userId="fc67890f-9160-4439-94f9-7afb74fbd936" providerId="ADAL" clId="{2E285C72-C923-4106-A572-334B09C2E940}" dt="2023-11-08T11:53:29.037" v="25" actId="21"/>
          <ac:picMkLst>
            <pc:docMk/>
            <pc:sldMk cId="2057252880" sldId="352"/>
            <ac:picMk id="6" creationId="{26402835-23E5-F0CA-AD0C-66225139FE5B}"/>
          </ac:picMkLst>
        </pc:picChg>
        <pc:picChg chg="add mod">
          <ac:chgData name="Fowler, Emma" userId="fc67890f-9160-4439-94f9-7afb74fbd936" providerId="ADAL" clId="{2E285C72-C923-4106-A572-334B09C2E940}" dt="2023-11-08T11:53:51.310" v="28" actId="14100"/>
          <ac:picMkLst>
            <pc:docMk/>
            <pc:sldMk cId="2057252880" sldId="352"/>
            <ac:picMk id="7" creationId="{732DC0B6-7E4D-06A7-82B9-C74E5F998D70}"/>
          </ac:picMkLst>
        </pc:picChg>
        <pc:picChg chg="mod">
          <ac:chgData name="Fowler, Emma" userId="fc67890f-9160-4439-94f9-7afb74fbd936" providerId="ADAL" clId="{2E285C72-C923-4106-A572-334B09C2E940}" dt="2023-11-08T11:51:47.188" v="21" actId="1076"/>
          <ac:picMkLst>
            <pc:docMk/>
            <pc:sldMk cId="2057252880" sldId="352"/>
            <ac:picMk id="11" creationId="{B264773C-D8C7-643B-DAC5-493D8B859A31}"/>
          </ac:picMkLst>
        </pc:picChg>
      </pc:sldChg>
    </pc:docChg>
  </pc:docChgLst>
  <pc:docChgLst>
    <pc:chgData name="Fowler, Emma" userId="fc67890f-9160-4439-94f9-7afb74fbd936" providerId="ADAL" clId="{19E7DDBA-E934-45C8-8C03-4EE90E31DADA}"/>
    <pc:docChg chg="custSel modSld sldOrd">
      <pc:chgData name="Fowler, Emma" userId="fc67890f-9160-4439-94f9-7afb74fbd936" providerId="ADAL" clId="{19E7DDBA-E934-45C8-8C03-4EE90E31DADA}" dt="2023-11-09T08:57:47.278" v="21"/>
      <pc:docMkLst>
        <pc:docMk/>
      </pc:docMkLst>
      <pc:sldChg chg="ord">
        <pc:chgData name="Fowler, Emma" userId="fc67890f-9160-4439-94f9-7afb74fbd936" providerId="ADAL" clId="{19E7DDBA-E934-45C8-8C03-4EE90E31DADA}" dt="2023-11-09T08:57:47.278" v="21"/>
        <pc:sldMkLst>
          <pc:docMk/>
          <pc:sldMk cId="3944446339" sldId="301"/>
        </pc:sldMkLst>
      </pc:sldChg>
      <pc:sldChg chg="modSp mod">
        <pc:chgData name="Fowler, Emma" userId="fc67890f-9160-4439-94f9-7afb74fbd936" providerId="ADAL" clId="{19E7DDBA-E934-45C8-8C03-4EE90E31DADA}" dt="2023-11-09T08:50:40.898" v="12" actId="207"/>
        <pc:sldMkLst>
          <pc:docMk/>
          <pc:sldMk cId="2348622667" sldId="312"/>
        </pc:sldMkLst>
        <pc:spChg chg="mod">
          <ac:chgData name="Fowler, Emma" userId="fc67890f-9160-4439-94f9-7afb74fbd936" providerId="ADAL" clId="{19E7DDBA-E934-45C8-8C03-4EE90E31DADA}" dt="2023-11-09T08:50:40.898" v="12" actId="207"/>
          <ac:spMkLst>
            <pc:docMk/>
            <pc:sldMk cId="2348622667" sldId="312"/>
            <ac:spMk id="6" creationId="{9049D777-FBE6-B9A2-12D8-85B9582764B6}"/>
          </ac:spMkLst>
        </pc:spChg>
      </pc:sldChg>
      <pc:sldChg chg="modSp mod">
        <pc:chgData name="Fowler, Emma" userId="fc67890f-9160-4439-94f9-7afb74fbd936" providerId="ADAL" clId="{19E7DDBA-E934-45C8-8C03-4EE90E31DADA}" dt="2023-11-09T08:50:02.287" v="10" actId="207"/>
        <pc:sldMkLst>
          <pc:docMk/>
          <pc:sldMk cId="3646962800" sldId="314"/>
        </pc:sldMkLst>
        <pc:spChg chg="mod">
          <ac:chgData name="Fowler, Emma" userId="fc67890f-9160-4439-94f9-7afb74fbd936" providerId="ADAL" clId="{19E7DDBA-E934-45C8-8C03-4EE90E31DADA}" dt="2023-11-09T08:49:52.766" v="9" actId="207"/>
          <ac:spMkLst>
            <pc:docMk/>
            <pc:sldMk cId="3646962800" sldId="314"/>
            <ac:spMk id="2" creationId="{8A47BD8D-CB4A-91A8-5C89-52CBF5B0A168}"/>
          </ac:spMkLst>
        </pc:spChg>
        <pc:spChg chg="mod">
          <ac:chgData name="Fowler, Emma" userId="fc67890f-9160-4439-94f9-7afb74fbd936" providerId="ADAL" clId="{19E7DDBA-E934-45C8-8C03-4EE90E31DADA}" dt="2023-11-09T08:50:02.287" v="10" actId="207"/>
          <ac:spMkLst>
            <pc:docMk/>
            <pc:sldMk cId="3646962800" sldId="314"/>
            <ac:spMk id="8" creationId="{030BC0B9-8C5E-690F-75D5-79753247810D}"/>
          </ac:spMkLst>
        </pc:spChg>
      </pc:sldChg>
      <pc:sldChg chg="modSp mod">
        <pc:chgData name="Fowler, Emma" userId="fc67890f-9160-4439-94f9-7afb74fbd936" providerId="ADAL" clId="{19E7DDBA-E934-45C8-8C03-4EE90E31DADA}" dt="2023-11-09T08:49:00.390" v="8" actId="1076"/>
        <pc:sldMkLst>
          <pc:docMk/>
          <pc:sldMk cId="2057252880" sldId="352"/>
        </pc:sldMkLst>
        <pc:spChg chg="mod">
          <ac:chgData name="Fowler, Emma" userId="fc67890f-9160-4439-94f9-7afb74fbd936" providerId="ADAL" clId="{19E7DDBA-E934-45C8-8C03-4EE90E31DADA}" dt="2023-11-09T08:48:58.555" v="7" actId="20577"/>
          <ac:spMkLst>
            <pc:docMk/>
            <pc:sldMk cId="2057252880" sldId="352"/>
            <ac:spMk id="9" creationId="{82F06118-9898-4637-E7DD-7C98430187CC}"/>
          </ac:spMkLst>
        </pc:spChg>
        <pc:spChg chg="mod">
          <ac:chgData name="Fowler, Emma" userId="fc67890f-9160-4439-94f9-7afb74fbd936" providerId="ADAL" clId="{19E7DDBA-E934-45C8-8C03-4EE90E31DADA}" dt="2023-11-09T08:49:00.390" v="8" actId="1076"/>
          <ac:spMkLst>
            <pc:docMk/>
            <pc:sldMk cId="2057252880" sldId="352"/>
            <ac:spMk id="16" creationId="{91E2873D-7A61-CC48-663E-48FDAACC575A}"/>
          </ac:spMkLst>
        </pc:spChg>
      </pc:sldChg>
      <pc:sldChg chg="modSp mod">
        <pc:chgData name="Fowler, Emma" userId="fc67890f-9160-4439-94f9-7afb74fbd936" providerId="ADAL" clId="{19E7DDBA-E934-45C8-8C03-4EE90E31DADA}" dt="2023-11-09T08:51:04.996" v="15" actId="33524"/>
        <pc:sldMkLst>
          <pc:docMk/>
          <pc:sldMk cId="149159570" sldId="354"/>
        </pc:sldMkLst>
        <pc:spChg chg="mod">
          <ac:chgData name="Fowler, Emma" userId="fc67890f-9160-4439-94f9-7afb74fbd936" providerId="ADAL" clId="{19E7DDBA-E934-45C8-8C03-4EE90E31DADA}" dt="2023-11-09T08:50:59.813" v="14" actId="207"/>
          <ac:spMkLst>
            <pc:docMk/>
            <pc:sldMk cId="149159570" sldId="354"/>
            <ac:spMk id="5" creationId="{5683798E-EFC0-C32E-0858-7AFF60B68D0F}"/>
          </ac:spMkLst>
        </pc:spChg>
        <pc:spChg chg="mod">
          <ac:chgData name="Fowler, Emma" userId="fc67890f-9160-4439-94f9-7afb74fbd936" providerId="ADAL" clId="{19E7DDBA-E934-45C8-8C03-4EE90E31DADA}" dt="2023-11-09T08:51:04.996" v="15" actId="33524"/>
          <ac:spMkLst>
            <pc:docMk/>
            <pc:sldMk cId="149159570" sldId="354"/>
            <ac:spMk id="9" creationId="{63BE857E-8798-B719-C147-E5AEF2252868}"/>
          </ac:spMkLst>
        </pc:spChg>
      </pc:sldChg>
      <pc:sldChg chg="ord">
        <pc:chgData name="Fowler, Emma" userId="fc67890f-9160-4439-94f9-7afb74fbd936" providerId="ADAL" clId="{19E7DDBA-E934-45C8-8C03-4EE90E31DADA}" dt="2023-11-09T08:57:30.386" v="19"/>
        <pc:sldMkLst>
          <pc:docMk/>
          <pc:sldMk cId="2897817548" sldId="3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7E57-FF9D-4B6E-BEE7-8442A2614103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C5E1-69A3-42A6-A0E9-E15798859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0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C5E1-69A3-42A6-A0E9-E1579885970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5A6BB9-3E62-48A1-B6D0-1A05CC7DDC1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80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2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12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88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5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06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865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828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997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3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5A6BB9-3E62-48A1-B6D0-1A05CC7DDC1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4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kU2xYJKQq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3DD2AECB-9744-9DEF-C1E0-D73CCAD4A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33100" y="-1"/>
            <a:ext cx="1181100" cy="3077515"/>
          </a:xfrm>
          <a:prstGeom prst="rect">
            <a:avLst/>
          </a:prstGeom>
        </p:spPr>
      </p:pic>
      <p:pic>
        <p:nvPicPr>
          <p:cNvPr id="6" name="Picture 5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60AAD1C4-B25B-4F47-8CF8-DE326DA28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5308600"/>
            <a:ext cx="1727200" cy="154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81153-12D5-2205-F8AE-05DA8ED11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1" t="55741" r="65729" b="28703"/>
          <a:stretch/>
        </p:blipFill>
        <p:spPr>
          <a:xfrm rot="5400000">
            <a:off x="-1053193" y="1053193"/>
            <a:ext cx="3744686" cy="1638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727200" y="430088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2023</a:t>
            </a:r>
          </a:p>
        </p:txBody>
      </p:sp>
      <p:pic>
        <p:nvPicPr>
          <p:cNvPr id="22" name="Picture 21" descr="A pin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36D5F88-07DD-7FF0-4112-4B32308AA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621"/>
          <a:stretch/>
        </p:blipFill>
        <p:spPr>
          <a:xfrm>
            <a:off x="2917796" y="562914"/>
            <a:ext cx="6705600" cy="5054600"/>
          </a:xfrm>
          <a:prstGeom prst="rect">
            <a:avLst/>
          </a:prstGeom>
        </p:spPr>
      </p:pic>
      <p:pic>
        <p:nvPicPr>
          <p:cNvPr id="24" name="Picture 2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893" y="5524946"/>
            <a:ext cx="4705407" cy="158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2604D8F-3B49-2723-8F66-06F5F781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42863"/>
            <a:ext cx="50673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8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96035" y="-1342660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161581" y="-1380214"/>
            <a:ext cx="897040" cy="5584375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29089" y="1128057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IT’S NOT BANTER IF…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47BD8D-CB4A-91A8-5C89-52CBF5B0A168}"/>
              </a:ext>
            </a:extLst>
          </p:cNvPr>
          <p:cNvSpPr txBox="1"/>
          <p:nvPr/>
        </p:nvSpPr>
        <p:spPr>
          <a:xfrm>
            <a:off x="1534061" y="2479276"/>
            <a:ext cx="974968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Calibri" panose="020F0502020204030204"/>
              </a:rPr>
              <a:t>You would be upset if someone said it to you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Calibri" panose="020F0502020204030204"/>
              </a:rPr>
              <a:t>It's hurtful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Calibri" panose="020F0502020204030204"/>
              </a:rPr>
              <a:t>You're not friends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Calibri" panose="020F0502020204030204"/>
              </a:rPr>
              <a:t>Someone's asked you to stop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Calibri" panose="020F0502020204030204"/>
              </a:rPr>
              <a:t>The target isn't laughing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Calibri" panose="020F0502020204030204"/>
              </a:rPr>
              <a:t>It focuses on someone's insecurities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EA240-7739-7380-13A6-3A6ACF8F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9" y="5526264"/>
            <a:ext cx="470652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6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855203" y="-1729549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419872" y="41062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ra Round Pro" panose="00000500000000000000" pitchFamily="50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624555" y="3542904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ra Round Pro" panose="00000500000000000000" pitchFamily="50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0D4BD-6F35-3876-793C-5F2ECEC40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42" y="25796"/>
            <a:ext cx="4706520" cy="1585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DC53B9-24BD-A2D0-3FFB-996AA7E565B5}"/>
              </a:ext>
            </a:extLst>
          </p:cNvPr>
          <p:cNvSpPr/>
          <p:nvPr/>
        </p:nvSpPr>
        <p:spPr>
          <a:xfrm>
            <a:off x="869840" y="2622509"/>
            <a:ext cx="10262758" cy="17630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Who can you speak to here in school?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DF627-E434-656A-7073-1B7D00F2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1" y="4640226"/>
            <a:ext cx="1471765" cy="147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419872" y="41062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624555" y="3542904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EC881-319F-8A7A-FAFE-0166E5E40C80}"/>
              </a:ext>
            </a:extLst>
          </p:cNvPr>
          <p:cNvSpPr txBox="1"/>
          <p:nvPr/>
        </p:nvSpPr>
        <p:spPr>
          <a:xfrm>
            <a:off x="3417651" y="2671352"/>
            <a:ext cx="706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Any questions?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06118-9898-4637-E7DD-7C98430187CC}"/>
              </a:ext>
            </a:extLst>
          </p:cNvPr>
          <p:cNvSpPr txBox="1"/>
          <p:nvPr/>
        </p:nvSpPr>
        <p:spPr>
          <a:xfrm>
            <a:off x="2680037" y="1687103"/>
            <a:ext cx="401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64773C-D8C7-643B-DAC5-493D8B85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93" y="4302719"/>
            <a:ext cx="470652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1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 rot="433338">
            <a:off x="10416268" y="-303464"/>
            <a:ext cx="2133488" cy="6373605"/>
          </a:xfrm>
          <a:prstGeom prst="rect">
            <a:avLst/>
          </a:prstGeom>
        </p:spPr>
      </p:pic>
      <p:pic>
        <p:nvPicPr>
          <p:cNvPr id="17" name="Graphic 16" descr="Megaphone with solid fill">
            <a:extLst>
              <a:ext uri="{FF2B5EF4-FFF2-40B4-BE49-F238E27FC236}">
                <a16:creationId xmlns:a16="http://schemas.microsoft.com/office/drawing/2014/main" id="{D2ABFBDD-C2AA-A749-73FC-7639A7DA2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24038">
            <a:off x="687281" y="4160250"/>
            <a:ext cx="2474159" cy="24741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B1C7044-1C38-331D-DF8E-D35CDC8361BF}"/>
              </a:ext>
            </a:extLst>
          </p:cNvPr>
          <p:cNvSpPr txBox="1"/>
          <p:nvPr/>
        </p:nvSpPr>
        <p:spPr>
          <a:xfrm>
            <a:off x="1473796" y="2473340"/>
            <a:ext cx="87938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BULLYING ISN’T WELCOME HERE!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3956A-57E2-B07E-9C16-356851E25080}"/>
              </a:ext>
            </a:extLst>
          </p:cNvPr>
          <p:cNvSpPr txBox="1"/>
          <p:nvPr/>
        </p:nvSpPr>
        <p:spPr>
          <a:xfrm>
            <a:off x="1632055" y="613871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B92A1-0B57-4CFA-476B-8B49E82767C0}"/>
              </a:ext>
            </a:extLst>
          </p:cNvPr>
          <p:cNvSpPr txBox="1"/>
          <p:nvPr/>
        </p:nvSpPr>
        <p:spPr>
          <a:xfrm rot="10800000">
            <a:off x="8305732" y="209872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1863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A49FCD-5585-DD67-1934-C32A5BAD5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8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E0BC86DF-4586-7291-1232-06AFFD55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4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1328400" y="0"/>
            <a:ext cx="685800" cy="1786944"/>
          </a:xfrm>
          <a:prstGeom prst="rect">
            <a:avLst/>
          </a:prstGeom>
        </p:spPr>
      </p:pic>
      <p:pic>
        <p:nvPicPr>
          <p:cNvPr id="3" name="Picture 2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07D3CDB8-3689-F14E-7564-73787056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-101600" y="5422900"/>
            <a:ext cx="1727200" cy="154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CC819-AE2F-DBC1-0C86-6CBDF26CF2B7}"/>
              </a:ext>
            </a:extLst>
          </p:cNvPr>
          <p:cNvSpPr txBox="1"/>
          <p:nvPr/>
        </p:nvSpPr>
        <p:spPr>
          <a:xfrm>
            <a:off x="762000" y="1948045"/>
            <a:ext cx="1037555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ra Round Pro" panose="00000500000000000000" pitchFamily="50" charset="0"/>
              </a:rPr>
              <a:t>Too often, we are silent when we see bullying take place, silent about the hurt bullying causes, and silent when we hear bullying dismissed as ‘just banter’.</a:t>
            </a:r>
          </a:p>
          <a:p>
            <a:pPr algn="ctr"/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ra Round Pro" panose="00000500000000000000" pitchFamily="50" charset="0"/>
              </a:rPr>
              <a:t> Together, we can make a difference and take a stand against bullying. </a:t>
            </a:r>
          </a:p>
          <a:p>
            <a:pPr algn="ctr"/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ra Round Pro" panose="00000500000000000000" pitchFamily="50" charset="0"/>
              </a:rPr>
              <a:t>From the playground to Parliament, and from our phones to our homes, let’s make a noise about bullying. </a:t>
            </a:r>
          </a:p>
          <a:p>
            <a:pPr algn="ctr"/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ra Round Pro" panose="00000500000000000000" pitchFamily="50" charset="0"/>
              </a:rPr>
              <a:t>It doesn't have to be this way. </a:t>
            </a:r>
          </a:p>
          <a:p>
            <a:pPr algn="ctr"/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ra Round Pro" panose="00000500000000000000" pitchFamily="50" charset="0"/>
              </a:rPr>
              <a:t>Of course, we won’t like everyone, and we don’t always agree, but we can choose respect and unity. </a:t>
            </a:r>
          </a:p>
          <a:p>
            <a:pPr algn="ctr"/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ra Round Pro" panose="00000500000000000000" pitchFamily="50" charset="0"/>
              </a:rPr>
              <a:t>This Anti-Bullying Week let’s come together to have discussions about what bullying means to us, how banter can turn into something more hurtful, and what we can do to stop bullying. 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80C1295C-01D1-62CD-7F63-25FA6C498C44}"/>
              </a:ext>
            </a:extLst>
          </p:cNvPr>
          <p:cNvSpPr/>
          <p:nvPr/>
        </p:nvSpPr>
        <p:spPr>
          <a:xfrm rot="5400000">
            <a:off x="2567071" y="-1802127"/>
            <a:ext cx="1201105" cy="5391198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F51CA-85CA-AEFF-EC9B-41CD9BB71E19}"/>
              </a:ext>
            </a:extLst>
          </p:cNvPr>
          <p:cNvSpPr txBox="1"/>
          <p:nvPr/>
        </p:nvSpPr>
        <p:spPr>
          <a:xfrm>
            <a:off x="472024" y="385640"/>
            <a:ext cx="53911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Anti-Bullying Week 2023</a:t>
            </a:r>
          </a:p>
          <a:p>
            <a:pPr algn="ctr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Make A Noise About Bullying</a:t>
            </a:r>
          </a:p>
        </p:txBody>
      </p:sp>
    </p:spTree>
    <p:extLst>
      <p:ext uri="{BB962C8B-B14F-4D97-AF65-F5344CB8AC3E}">
        <p14:creationId xmlns:p14="http://schemas.microsoft.com/office/powerpoint/2010/main" val="407218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D8BE3440-750B-D291-33D6-96CD132E3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r="34271" b="65741"/>
          <a:stretch/>
        </p:blipFill>
        <p:spPr>
          <a:xfrm>
            <a:off x="10807700" y="0"/>
            <a:ext cx="1206500" cy="3143698"/>
          </a:xfrm>
          <a:prstGeom prst="rect">
            <a:avLst/>
          </a:prstGeom>
        </p:spPr>
      </p:pic>
      <p:pic>
        <p:nvPicPr>
          <p:cNvPr id="7" name="Picture 6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98E2F87B-B92D-267B-91A7-8ABAB075D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>
            <a:off x="0" y="3645274"/>
            <a:ext cx="3581400" cy="321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F8E2D2-5FA4-BDD4-7818-D9DBEEECAD7F}"/>
              </a:ext>
            </a:extLst>
          </p:cNvPr>
          <p:cNvSpPr/>
          <p:nvPr/>
        </p:nvSpPr>
        <p:spPr>
          <a:xfrm>
            <a:off x="2386489" y="1307417"/>
            <a:ext cx="7378700" cy="3331156"/>
          </a:xfrm>
          <a:prstGeom prst="roundRect">
            <a:avLst/>
          </a:prstGeom>
          <a:solidFill>
            <a:srgbClr val="FF55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BB1F9544-0896-3769-295B-0C9D6B1E1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07" r="85833"/>
          <a:stretch/>
        </p:blipFill>
        <p:spPr>
          <a:xfrm rot="5400000">
            <a:off x="-88900" y="88900"/>
            <a:ext cx="1727200" cy="154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BD6F04-A9D6-AE6F-1A96-B3A259C0C278}"/>
              </a:ext>
            </a:extLst>
          </p:cNvPr>
          <p:cNvSpPr txBox="1"/>
          <p:nvPr/>
        </p:nvSpPr>
        <p:spPr>
          <a:xfrm>
            <a:off x="4560711" y="4711864"/>
            <a:ext cx="3380154" cy="369332"/>
          </a:xfrm>
          <a:prstGeom prst="rect">
            <a:avLst/>
          </a:prstGeom>
          <a:solidFill>
            <a:srgbClr val="8752E9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https://youtu.be/VkU2xYJKQq4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group of children sitting on a brick wall&#10;&#10;Description automatically generated">
            <a:extLst>
              <a:ext uri="{FF2B5EF4-FFF2-40B4-BE49-F238E27FC236}">
                <a16:creationId xmlns:a16="http://schemas.microsoft.com/office/drawing/2014/main" id="{2F0F6326-751F-BE43-1241-3F9738847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46" y="1496414"/>
            <a:ext cx="5249008" cy="2953162"/>
          </a:xfrm>
          <a:prstGeom prst="rect">
            <a:avLst/>
          </a:prstGeom>
        </p:spPr>
      </p:pic>
      <p:pic>
        <p:nvPicPr>
          <p:cNvPr id="3" name="Picture 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F7A49F57-80F6-C9EC-BF07-93CADE719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511" y="339325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2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FFF445B-9291-A840-9D39-68CA0D27C950}"/>
              </a:ext>
            </a:extLst>
          </p:cNvPr>
          <p:cNvGrpSpPr/>
          <p:nvPr/>
        </p:nvGrpSpPr>
        <p:grpSpPr>
          <a:xfrm>
            <a:off x="-1847566" y="5564825"/>
            <a:ext cx="14389801" cy="2407039"/>
            <a:chOff x="-1847566" y="5564825"/>
            <a:chExt cx="14389801" cy="2407039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60F7D8E-8E91-0D42-83BE-8DB38D38487C}"/>
                </a:ext>
              </a:extLst>
            </p:cNvPr>
            <p:cNvSpPr/>
            <p:nvPr/>
          </p:nvSpPr>
          <p:spPr>
            <a:xfrm rot="152137">
              <a:off x="-1847566" y="5564825"/>
              <a:ext cx="14389801" cy="2407039"/>
            </a:xfrm>
            <a:prstGeom prst="rightArrow">
              <a:avLst>
                <a:gd name="adj1" fmla="val 73698"/>
                <a:gd name="adj2" fmla="val 50000"/>
              </a:avLst>
            </a:pr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F5C9C7-2A4D-6340-A63A-73B6C3C81068}"/>
                </a:ext>
              </a:extLst>
            </p:cNvPr>
            <p:cNvSpPr txBox="1"/>
            <p:nvPr/>
          </p:nvSpPr>
          <p:spPr>
            <a:xfrm>
              <a:off x="11258548" y="6243638"/>
              <a:ext cx="414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EE191D64-B265-A647-8DDD-1777B26646FF}" type="slidenum"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F8BA6F9-A99E-314C-B35A-D3E1B8A099B2}"/>
              </a:ext>
            </a:extLst>
          </p:cNvPr>
          <p:cNvSpPr/>
          <p:nvPr/>
        </p:nvSpPr>
        <p:spPr>
          <a:xfrm rot="21447924">
            <a:off x="1643848" y="1366797"/>
            <a:ext cx="9831677" cy="3213041"/>
          </a:xfrm>
          <a:prstGeom prst="rightArrow">
            <a:avLst>
              <a:gd name="adj1" fmla="val 61731"/>
              <a:gd name="adj2" fmla="val 51955"/>
            </a:avLst>
          </a:prstGeom>
          <a:solidFill>
            <a:srgbClr val="A07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C1E59-5DED-034A-A90E-1E11113A7E63}"/>
              </a:ext>
            </a:extLst>
          </p:cNvPr>
          <p:cNvSpPr txBox="1"/>
          <p:nvPr/>
        </p:nvSpPr>
        <p:spPr>
          <a:xfrm rot="21446650">
            <a:off x="1602590" y="2215627"/>
            <a:ext cx="9106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Arial" panose="020B0604020202020204" pitchFamily="34" charset="0"/>
              </a:rPr>
              <a:t>What is bullying?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FF0048"/>
              </a:solidFill>
              <a:effectLst/>
              <a:uLnTx/>
              <a:uFillTx/>
              <a:latin typeface="Corbel" panose="020B0503020204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hevron 18">
            <a:extLst>
              <a:ext uri="{FF2B5EF4-FFF2-40B4-BE49-F238E27FC236}">
                <a16:creationId xmlns:a16="http://schemas.microsoft.com/office/drawing/2014/main" id="{A7DD0D82-6BD8-4F32-AF3E-74B4900F4759}"/>
              </a:ext>
            </a:extLst>
          </p:cNvPr>
          <p:cNvSpPr/>
          <p:nvPr/>
        </p:nvSpPr>
        <p:spPr>
          <a:xfrm rot="11311305">
            <a:off x="1254712" y="3800772"/>
            <a:ext cx="1956740" cy="551874"/>
          </a:xfrm>
          <a:prstGeom prst="chevron">
            <a:avLst>
              <a:gd name="adj" fmla="val 1934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706F90-3913-4EB4-BC31-388AE7362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0" y="-1700540"/>
            <a:ext cx="211198" cy="8558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40689B-21BE-427B-9BCF-5FA3D60B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2" y="0"/>
            <a:ext cx="211198" cy="8558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7CE63-A4FC-4CA0-A409-C3F9DEE3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687516" y="-1700540"/>
            <a:ext cx="211198" cy="85585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6ACD4B-E777-45E4-8269-82842D4F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920328" y="0"/>
            <a:ext cx="211198" cy="8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279050" y="1582944"/>
            <a:ext cx="93576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repetitive, intentional hurting </a:t>
            </a:r>
            <a:r>
              <a:rPr lang="en-GB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of one person or group by another person or group, where the relationship involves an </a:t>
            </a:r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imbalance of power</a:t>
            </a:r>
            <a:r>
              <a:rPr lang="en-GB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. Bullying can be physical, verbal or psychological.</a:t>
            </a:r>
          </a:p>
          <a:p>
            <a:pPr algn="ctr"/>
            <a:r>
              <a:rPr lang="en-GB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It can happen face to face or online.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419872" y="41062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515706" y="2902807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0D4BD-6F35-3876-793C-5F2ECEC40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42" y="25796"/>
            <a:ext cx="4706520" cy="1585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D7725-6C08-256C-5A9E-66E28AED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607" y="4882438"/>
            <a:ext cx="4475192" cy="18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1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4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419872" y="410622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624555" y="3542904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EC881-319F-8A7A-FAFE-0166E5E40C80}"/>
              </a:ext>
            </a:extLst>
          </p:cNvPr>
          <p:cNvSpPr txBox="1"/>
          <p:nvPr/>
        </p:nvSpPr>
        <p:spPr>
          <a:xfrm>
            <a:off x="2558473" y="2512291"/>
            <a:ext cx="706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Cyberbullying is when someone is repetitively being mean to someone else on purpose but done online. This can be done through messaging apps , through the comments section on posts or through group chats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06118-9898-4637-E7DD-7C98430187CC}"/>
              </a:ext>
            </a:extLst>
          </p:cNvPr>
          <p:cNvSpPr txBox="1"/>
          <p:nvPr/>
        </p:nvSpPr>
        <p:spPr>
          <a:xfrm>
            <a:off x="2680037" y="1687103"/>
            <a:ext cx="401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en-GB" sz="28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yberbullying</a:t>
            </a:r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64773C-D8C7-643B-DAC5-493D8B85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280" y="1155784"/>
            <a:ext cx="4706520" cy="1585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2DC0B6-7E4D-06A7-82B9-C74E5F998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076" y="4753251"/>
            <a:ext cx="3400536" cy="1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5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96035" y="-1342660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FF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2CD7307-9686-22E9-38E7-47159B38CF09}"/>
              </a:ext>
            </a:extLst>
          </p:cNvPr>
          <p:cNvSpPr/>
          <p:nvPr/>
        </p:nvSpPr>
        <p:spPr>
          <a:xfrm rot="5400000">
            <a:off x="4161581" y="-1380214"/>
            <a:ext cx="897040" cy="5584375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3798E-EFC0-C32E-0858-7AFF60B68D0F}"/>
              </a:ext>
            </a:extLst>
          </p:cNvPr>
          <p:cNvSpPr txBox="1"/>
          <p:nvPr/>
        </p:nvSpPr>
        <p:spPr>
          <a:xfrm>
            <a:off x="3001818" y="2835564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In person you can usually tell by someone's facial expressions, whether they were being mean or meant what they said as a joke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E857E-8798-B719-C147-E5AEF2252868}"/>
              </a:ext>
            </a:extLst>
          </p:cNvPr>
          <p:cNvSpPr txBox="1"/>
          <p:nvPr/>
        </p:nvSpPr>
        <p:spPr>
          <a:xfrm>
            <a:off x="2422465" y="1050719"/>
            <a:ext cx="391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Difference between face-to-face bullying and cyberbullying:</a:t>
            </a:r>
          </a:p>
        </p:txBody>
      </p:sp>
    </p:spTree>
    <p:extLst>
      <p:ext uri="{BB962C8B-B14F-4D97-AF65-F5344CB8AC3E}">
        <p14:creationId xmlns:p14="http://schemas.microsoft.com/office/powerpoint/2010/main" val="14915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FFF445B-9291-A840-9D39-68CA0D27C950}"/>
              </a:ext>
            </a:extLst>
          </p:cNvPr>
          <p:cNvGrpSpPr/>
          <p:nvPr/>
        </p:nvGrpSpPr>
        <p:grpSpPr>
          <a:xfrm>
            <a:off x="-1847566" y="5564825"/>
            <a:ext cx="14389801" cy="2407039"/>
            <a:chOff x="-1847566" y="5564825"/>
            <a:chExt cx="14389801" cy="2407039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60F7D8E-8E91-0D42-83BE-8DB38D38487C}"/>
                </a:ext>
              </a:extLst>
            </p:cNvPr>
            <p:cNvSpPr/>
            <p:nvPr/>
          </p:nvSpPr>
          <p:spPr>
            <a:xfrm rot="152137">
              <a:off x="-1847566" y="5564825"/>
              <a:ext cx="14389801" cy="2407039"/>
            </a:xfrm>
            <a:prstGeom prst="rightArrow">
              <a:avLst>
                <a:gd name="adj1" fmla="val 73698"/>
                <a:gd name="adj2" fmla="val 50000"/>
              </a:avLst>
            </a:pr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F5C9C7-2A4D-6340-A63A-73B6C3C81068}"/>
                </a:ext>
              </a:extLst>
            </p:cNvPr>
            <p:cNvSpPr txBox="1"/>
            <p:nvPr/>
          </p:nvSpPr>
          <p:spPr>
            <a:xfrm>
              <a:off x="11258548" y="6243638"/>
              <a:ext cx="414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EE191D64-B265-A647-8DDD-1777B26646FF}" type="slidenum"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8</a:t>
              </a:fld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F8BA6F9-A99E-314C-B35A-D3E1B8A099B2}"/>
              </a:ext>
            </a:extLst>
          </p:cNvPr>
          <p:cNvSpPr/>
          <p:nvPr/>
        </p:nvSpPr>
        <p:spPr>
          <a:xfrm rot="21447924">
            <a:off x="1643848" y="1366797"/>
            <a:ext cx="9831677" cy="3213041"/>
          </a:xfrm>
          <a:prstGeom prst="rightArrow">
            <a:avLst>
              <a:gd name="adj1" fmla="val 61731"/>
              <a:gd name="adj2" fmla="val 51955"/>
            </a:avLst>
          </a:prstGeom>
          <a:solidFill>
            <a:srgbClr val="A07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C1E59-5DED-034A-A90E-1E11113A7E63}"/>
              </a:ext>
            </a:extLst>
          </p:cNvPr>
          <p:cNvSpPr txBox="1"/>
          <p:nvPr/>
        </p:nvSpPr>
        <p:spPr>
          <a:xfrm rot="21446650">
            <a:off x="1602590" y="2215627"/>
            <a:ext cx="9106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00"/>
                </a:solidFill>
                <a:latin typeface="Corbel" panose="020B0503020204020204"/>
                <a:cs typeface="Arial" panose="020B0604020202020204" pitchFamily="34" charset="0"/>
              </a:rPr>
              <a:t>What is Banter?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48"/>
              </a:solidFill>
              <a:effectLst/>
              <a:uLnTx/>
              <a:uFillTx/>
              <a:latin typeface="Corbel" panose="020B0503020204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hevron 18">
            <a:extLst>
              <a:ext uri="{FF2B5EF4-FFF2-40B4-BE49-F238E27FC236}">
                <a16:creationId xmlns:a16="http://schemas.microsoft.com/office/drawing/2014/main" id="{A7DD0D82-6BD8-4F32-AF3E-74B4900F4759}"/>
              </a:ext>
            </a:extLst>
          </p:cNvPr>
          <p:cNvSpPr/>
          <p:nvPr/>
        </p:nvSpPr>
        <p:spPr>
          <a:xfrm rot="11311305">
            <a:off x="1254712" y="3800772"/>
            <a:ext cx="1956740" cy="551874"/>
          </a:xfrm>
          <a:prstGeom prst="chevron">
            <a:avLst>
              <a:gd name="adj" fmla="val 1934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706F90-3913-4EB4-BC31-388AE7362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0" y="-1700540"/>
            <a:ext cx="211198" cy="8558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40689B-21BE-427B-9BCF-5FA3D60B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2" y="0"/>
            <a:ext cx="211198" cy="8558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7CE63-A4FC-4CA0-A409-C3F9DEE3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687516" y="-1700540"/>
            <a:ext cx="211198" cy="85585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6ACD4B-E777-45E4-8269-82842D4F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920328" y="0"/>
            <a:ext cx="211198" cy="8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748457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A1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349508" y="2890391"/>
            <a:ext cx="94895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cs typeface="Arial"/>
              </a:rPr>
              <a:t>The playful and friendly exchange of teasing remarks</a:t>
            </a:r>
            <a:r>
              <a:rPr lang="en-GB" sz="3200" dirty="0">
                <a:solidFill>
                  <a:schemeClr val="bg1"/>
                </a:solidFill>
                <a:latin typeface="Cera Round Pro" panose="00000500000000000000" pitchFamily="50" charset="0"/>
                <a:cs typeface="Arial"/>
              </a:rPr>
              <a:t>.</a:t>
            </a:r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301428" y="1125608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9497106" y="3366655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C1B484-2E9B-EF78-471F-BA5B85B66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952" y="4159156"/>
            <a:ext cx="470652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22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6552ff-e203-492b-9a4a-86c2b1ce869f" xsi:nil="true"/>
    <lcf76f155ced4ddcb4097134ff3c332f xmlns="a74079de-0b38-42e6-b263-27bceec42df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E2619C2F4664F845A15B6D43F63C1" ma:contentTypeVersion="" ma:contentTypeDescription="Create a new document." ma:contentTypeScope="" ma:versionID="f5c53b6de0efffafd68acbbec08c152d">
  <xsd:schema xmlns:xsd="http://www.w3.org/2001/XMLSchema" xmlns:xs="http://www.w3.org/2001/XMLSchema" xmlns:p="http://schemas.microsoft.com/office/2006/metadata/properties" xmlns:ns2="a74079de-0b38-42e6-b263-27bceec42df9" xmlns:ns3="ceb9352c-149b-4bfc-ad54-86c924b80d61" xmlns:ns4="3c6552ff-e203-492b-9a4a-86c2b1ce869f" targetNamespace="http://schemas.microsoft.com/office/2006/metadata/properties" ma:root="true" ma:fieldsID="d015d476fd527ce5a20ed44fe29eb378" ns2:_="" ns3:_="" ns4:_="">
    <xsd:import namespace="a74079de-0b38-42e6-b263-27bceec42df9"/>
    <xsd:import namespace="ceb9352c-149b-4bfc-ad54-86c924b80d61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079de-0b38-42e6-b263-27bceec42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9352c-149b-4bfc-ad54-86c924b80d6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74E961D-2096-41D8-AD85-A1E3B31070BF}" ma:internalName="TaxCatchAll" ma:showField="CatchAllData" ma:web="{ceb9352c-149b-4bfc-ad54-86c924b80d6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A9B0F8-D520-448A-8708-9F1242A471C8}">
  <ds:schemaRefs>
    <ds:schemaRef ds:uri="25bce31e-210f-4595-b6f1-ad167b62b966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16ae49f3-829e-48a4-b770-42088e17cf9e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CB8221C-9BDA-4987-B86F-1279433C934A}"/>
</file>

<file path=customXml/itemProps3.xml><?xml version="1.0" encoding="utf-8"?>
<ds:datastoreItem xmlns:ds="http://schemas.openxmlformats.org/officeDocument/2006/customXml" ds:itemID="{62E8AF71-4854-4628-959E-BC518CEDE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344</Words>
  <Application>Microsoft Office PowerPoint</Application>
  <PresentationFormat>Widescreen</PresentationFormat>
  <Paragraphs>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Cera Round Pro</vt:lpstr>
      <vt:lpstr>Corbel</vt:lpstr>
      <vt:lpstr>office theme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Fowler, Emma</dc:creator>
  <cp:lastModifiedBy>Fowler, Emma</cp:lastModifiedBy>
  <cp:revision>3</cp:revision>
  <dcterms:created xsi:type="dcterms:W3CDTF">2023-08-07T10:57:27Z</dcterms:created>
  <dcterms:modified xsi:type="dcterms:W3CDTF">2023-11-09T08:57:47Z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0x010100CC069515C4C01E4AB51222EDC3AFCB3B</vt:lpwstr>
  </property>
  <property fmtid="{D5CDD505-2E9C-101B-9397-08002B2CF9AE}" pid="3" name="MediaServiceImageTags">
    <vt:lpwstr/>
  </property>
</Properties>
</file>