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3A737-8FC2-4DB3-AE83-93311A5DEB61}" v="4" dt="2024-03-15T15:37:00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er4, Nicholas" userId="0d6cad9d-1fa0-4827-add5-c3f39d1ac576" providerId="ADAL" clId="{23A3A737-8FC2-4DB3-AE83-93311A5DEB61}"/>
    <pc:docChg chg="custSel modSld replTag delTag">
      <pc:chgData name="Parker4, Nicholas" userId="0d6cad9d-1fa0-4827-add5-c3f39d1ac576" providerId="ADAL" clId="{23A3A737-8FC2-4DB3-AE83-93311A5DEB61}" dt="2024-03-15T15:38:36.491" v="50"/>
      <pc:docMkLst>
        <pc:docMk/>
      </pc:docMkLst>
      <pc:sldChg chg="addSp delSp modSp mod delAnim modAnim">
        <pc:chgData name="Parker4, Nicholas" userId="0d6cad9d-1fa0-4827-add5-c3f39d1ac576" providerId="ADAL" clId="{23A3A737-8FC2-4DB3-AE83-93311A5DEB61}" dt="2024-03-15T15:38:34.585" v="47" actId="1076"/>
        <pc:sldMkLst>
          <pc:docMk/>
          <pc:sldMk cId="249581511" sldId="256"/>
        </pc:sldMkLst>
        <pc:spChg chg="mod">
          <ac:chgData name="Parker4, Nicholas" userId="0d6cad9d-1fa0-4827-add5-c3f39d1ac576" providerId="ADAL" clId="{23A3A737-8FC2-4DB3-AE83-93311A5DEB61}" dt="2024-03-15T15:37:33.633" v="42" actId="1076"/>
          <ac:spMkLst>
            <pc:docMk/>
            <pc:sldMk cId="249581511" sldId="256"/>
            <ac:spMk id="4" creationId="{AEC0746A-1FF3-E122-055C-40ABEB7F3A73}"/>
          </ac:spMkLst>
        </pc:spChg>
        <pc:spChg chg="mod">
          <ac:chgData name="Parker4, Nicholas" userId="0d6cad9d-1fa0-4827-add5-c3f39d1ac576" providerId="ADAL" clId="{23A3A737-8FC2-4DB3-AE83-93311A5DEB61}" dt="2024-03-15T15:37:28.974" v="38" actId="208"/>
          <ac:spMkLst>
            <pc:docMk/>
            <pc:sldMk cId="249581511" sldId="256"/>
            <ac:spMk id="5" creationId="{D9834530-0951-5133-84F8-7039FA3DC670}"/>
          </ac:spMkLst>
        </pc:spChg>
        <pc:picChg chg="mod">
          <ac:chgData name="Parker4, Nicholas" userId="0d6cad9d-1fa0-4827-add5-c3f39d1ac576" providerId="ADAL" clId="{23A3A737-8FC2-4DB3-AE83-93311A5DEB61}" dt="2024-03-15T15:38:34.585" v="47" actId="1076"/>
          <ac:picMkLst>
            <pc:docMk/>
            <pc:sldMk cId="249581511" sldId="256"/>
            <ac:picMk id="7" creationId="{819B36EC-922D-A2E2-43C4-36C31D880D11}"/>
          </ac:picMkLst>
        </pc:picChg>
        <pc:picChg chg="mod">
          <ac:chgData name="Parker4, Nicholas" userId="0d6cad9d-1fa0-4827-add5-c3f39d1ac576" providerId="ADAL" clId="{23A3A737-8FC2-4DB3-AE83-93311A5DEB61}" dt="2024-03-15T15:37:15.435" v="30" actId="208"/>
          <ac:picMkLst>
            <pc:docMk/>
            <pc:sldMk cId="249581511" sldId="256"/>
            <ac:picMk id="9" creationId="{3C8CE13E-B1A5-36BE-8D6D-8C3C5E04C289}"/>
          </ac:picMkLst>
        </pc:picChg>
        <pc:picChg chg="add del mod">
          <ac:chgData name="Parker4, Nicholas" userId="0d6cad9d-1fa0-4827-add5-c3f39d1ac576" providerId="ADAL" clId="{23A3A737-8FC2-4DB3-AE83-93311A5DEB61}" dt="2024-03-15T15:38:32.567" v="46" actId="478"/>
          <ac:picMkLst>
            <pc:docMk/>
            <pc:sldMk cId="249581511" sldId="256"/>
            <ac:picMk id="10" creationId="{ECCF2EEC-F5F7-2C37-2D8F-8A893841AB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917DB-0103-0C4D-8C4B-5D1667BA8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A8870-911B-ACD4-15DC-6060FC804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E1942-2668-3D58-9042-7CA323AA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8F85D-F384-11EC-4F78-0FD4E004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64EA-31CF-FDEF-2FC9-7940D9F5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BFE5-4284-13BA-A777-79500170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1D2D6-53A6-6BD9-6EBE-DA35AC577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C79AF-6375-816F-B8F5-082C2A25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FF45D-025B-AD82-565C-BE9E619C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6825C-3DBF-2FCD-4720-3C61CA43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85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94ACD-2E4D-E3FC-672D-B68556428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4CF65-15CE-3779-CEE1-64DA0B11C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AF2F4-8062-41FE-A149-518FA1CF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F0530-2AC5-6CF8-29B9-84EC8B50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09F7C-8E5C-414D-E4E0-DB1F4117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3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2F5C-A92A-2AC8-7671-43C71163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00B3-50B8-F8C6-6D37-4CEFB1FC2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6FFBD-62D7-F2E6-9694-15686F94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A699A-7A24-C415-031F-5555F18B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35607-5724-B0F9-6520-485915EC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1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58DA-FEB5-1ADA-6068-F8FEB7E8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5B953-AB78-706A-D80F-6BD9A82E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4A7F-0FE2-99A5-BAEA-E53A4C55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DEEA0-27AD-0583-2DE3-B4DC6E2F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42BF6-26F8-2E98-3C17-B27C493C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6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3E35-C0C8-F37F-9DFF-EA04E9CA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E7C46-9F9E-2E1E-46F8-CAC5911CF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54A02-0C04-72BE-C905-D8032E573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4F9EC-3864-EE76-7F3E-BF889EC1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076A5-FE91-F548-EBEE-B982BBCB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4B62A-6F4D-E4EF-B39E-2F4E97F8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7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2404-D7C9-F9EF-3371-2BC2B9D44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C5C10-6704-D480-CDF6-88A27171C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65F65-3C78-6B8A-4953-52BF20CD0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00885-1363-0435-7C4A-A727F32D8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273925-A65E-D875-4ABF-D40FD53A2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B6E94-F0D5-ECCF-7901-B325CB77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48D2A-F205-4494-4C77-9553EB91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C5AB8-EC0E-9799-5E7A-2290FBB4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4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C7D8-A963-E02F-405B-C9097E57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EE47DE-1DC2-2785-7A85-0F163E35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AEF43-E190-D161-CE8F-6AB3DDD4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D7987-890D-DC49-D3C7-44A157FB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7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74786-28C3-4229-900B-4179275B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279D0-C66D-7360-8EC0-B0CB9629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D1E84-9071-4925-75B5-F992A3BC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03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2CF95-8D62-551A-56C8-A4211AA6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6341-4E4D-9B4B-BC7C-1DDB5AC68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D9EA6-4841-7C79-354C-1B112908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3BABC-AC07-38D0-0991-72425FF7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166BA-5173-73F3-0CB0-ADA3169D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B6625-F2BE-ADF7-0038-431E079C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B2B92-26B0-E733-76E9-D505DB4B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39B50-97B7-0D6E-61CB-6C2DEB9EE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28196-BC27-D1A4-D042-820B7D90F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B2389-7D19-1197-E3D6-F47A9D79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C2AC0-9210-C283-D0EB-985E7552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8F78A-DA27-190D-64DA-FB35D18B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1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2DE44-273E-42EE-0E3C-97421D7D5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8B64E-4BB8-427D-7211-7EB420D2C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281A1-41DD-C69A-94FC-3C50E101F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BAB46-34BC-4C2E-B117-64990821F78D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BD122-07EA-0BF8-1D91-C14978E9C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31052-060B-E796-465A-E55F75098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3FA13-A07E-411D-BD76-5BA618911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45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lay.blooket.com/play?hwId=65f463e0bef9323e91ea8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C0746A-1FF3-E122-055C-40ABEB7F3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37" y="365124"/>
            <a:ext cx="6148526" cy="1325563"/>
          </a:xfrm>
        </p:spPr>
        <p:txBody>
          <a:bodyPr/>
          <a:lstStyle/>
          <a:p>
            <a:pPr algn="ctr"/>
            <a:r>
              <a:rPr lang="en-GB" u="sng" dirty="0"/>
              <a:t>5P “The </a:t>
            </a:r>
            <a:r>
              <a:rPr lang="en-GB" u="sng" dirty="0" err="1"/>
              <a:t>Creakers</a:t>
            </a:r>
            <a:r>
              <a:rPr lang="en-GB" u="sng" dirty="0"/>
              <a:t>” Chapter 1 Quiz!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834530-0951-5133-84F8-7039FA3DC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954"/>
            <a:ext cx="5598481" cy="91757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https://play.blooket.com/play?hwId=65f463e0bef9323e91ea8659</a:t>
            </a:r>
            <a:r>
              <a:rPr lang="en-GB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9B36EC-922D-A2E2-43C4-36C31D880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627" y="3275859"/>
            <a:ext cx="2333625" cy="2333625"/>
          </a:xfrm>
          <a:prstGeom prst="rect">
            <a:avLst/>
          </a:prstGeom>
        </p:spPr>
      </p:pic>
      <p:pic>
        <p:nvPicPr>
          <p:cNvPr id="9" name="Picture 8" descr="A cover of a book&#10;&#10;Description automatically generated">
            <a:extLst>
              <a:ext uri="{FF2B5EF4-FFF2-40B4-BE49-F238E27FC236}">
                <a16:creationId xmlns:a16="http://schemas.microsoft.com/office/drawing/2014/main" id="{3C8CE13E-B1A5-36BE-8D6D-8C3C5E04C2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06" y="257452"/>
            <a:ext cx="3923930" cy="60368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9581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f33b830-c786-4064-b7c1-c571bdf0a1c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4079de-0b38-42e6-b263-27bceec42df9">
      <Terms xmlns="http://schemas.microsoft.com/office/infopath/2007/PartnerControls"/>
    </lcf76f155ced4ddcb4097134ff3c332f>
    <TaxCatchAll xmlns="3c6552ff-e203-492b-9a4a-86c2b1ce869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E2619C2F4664F845A15B6D43F63C1" ma:contentTypeVersion="" ma:contentTypeDescription="Create a new document." ma:contentTypeScope="" ma:versionID="4463b2f4d19afe2cb81299ca25d2ed3c">
  <xsd:schema xmlns:xsd="http://www.w3.org/2001/XMLSchema" xmlns:xs="http://www.w3.org/2001/XMLSchema" xmlns:p="http://schemas.microsoft.com/office/2006/metadata/properties" xmlns:ns2="a74079de-0b38-42e6-b263-27bceec42df9" xmlns:ns3="ceb9352c-149b-4bfc-ad54-86c924b80d61" xmlns:ns4="3c6552ff-e203-492b-9a4a-86c2b1ce869f" targetNamespace="http://schemas.microsoft.com/office/2006/metadata/properties" ma:root="true" ma:fieldsID="b6dbfb7b086624ca4cc4fe43f745bb3e" ns2:_="" ns3:_="" ns4:_="">
    <xsd:import namespace="a74079de-0b38-42e6-b263-27bceec42df9"/>
    <xsd:import namespace="ceb9352c-149b-4bfc-ad54-86c924b80d61"/>
    <xsd:import namespace="3c6552ff-e203-492b-9a4a-86c2b1ce86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079de-0b38-42e6-b263-27bceec42d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c470fb7-5308-496a-a12b-188b66d4a6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9352c-149b-4bfc-ad54-86c924b80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552ff-e203-492b-9a4a-86c2b1ce869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74E961D-2096-41D8-AD85-A1E3B31070BF}" ma:internalName="TaxCatchAll" ma:showField="CatchAllData" ma:web="{ceb9352c-149b-4bfc-ad54-86c924b80d6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9DD9C6-3CE4-4C38-B6E3-3850D51037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108E38-FD2F-488A-91A6-A8247BE5DBE9}">
  <ds:schemaRefs>
    <ds:schemaRef ds:uri="http://schemas.microsoft.com/office/2006/metadata/properties"/>
    <ds:schemaRef ds:uri="http://schemas.microsoft.com/office/infopath/2007/PartnerControls"/>
    <ds:schemaRef ds:uri="a74079de-0b38-42e6-b263-27bceec42df9"/>
    <ds:schemaRef ds:uri="3c6552ff-e203-492b-9a4a-86c2b1ce869f"/>
  </ds:schemaRefs>
</ds:datastoreItem>
</file>

<file path=customXml/itemProps3.xml><?xml version="1.0" encoding="utf-8"?>
<ds:datastoreItem xmlns:ds="http://schemas.openxmlformats.org/officeDocument/2006/customXml" ds:itemID="{C82309D6-9A93-4D1C-B69E-82A963B40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079de-0b38-42e6-b263-27bceec42df9"/>
    <ds:schemaRef ds:uri="ceb9352c-149b-4bfc-ad54-86c924b80d61"/>
    <ds:schemaRef ds:uri="3c6552ff-e203-492b-9a4a-86c2b1ce86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5P “The Creakers” Chapter 1 Quiz!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5P “The Creakers” Chapter 1 Quiz!</dc:title>
  <dc:creator>Parker4, Nicholas</dc:creator>
  <cp:lastModifiedBy>Parker4, Nicholas</cp:lastModifiedBy>
  <cp:revision>2</cp:revision>
  <dcterms:created xsi:type="dcterms:W3CDTF">2024-03-15T15:07:08Z</dcterms:created>
  <dcterms:modified xsi:type="dcterms:W3CDTF">2024-03-15T15:38:36Z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0x010100DB4E2619C2F4664F845A15B6D43F63C1</vt:lpwstr>
  </property>
  <property fmtid="{D5CDD505-2E9C-101B-9397-08002B2CF9AE}" pid="3" name="MediaServiceImageTags">
    <vt:lpwstr/>
  </property>
</Properties>
</file>