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193DB-02CD-E9E0-A526-5784163B9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99879A-CA62-363E-C013-45D987793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C6DD5-029B-D130-194D-D7B792C5E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D445-FB11-41E8-A34B-B1E7F027993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8CCED-78F2-A931-E159-C11A42AAB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F86EC-FF1C-B141-C4B7-7228E490E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F642-515B-4E6F-811D-95D81E3F0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100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A4B61-4696-C683-FE1F-49CF2B70B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9D79A5-E84C-5A75-7FA9-51C45B583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36756-4063-DB8B-4B81-25AC4C77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D445-FB11-41E8-A34B-B1E7F027993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37BD8-3313-F167-49BF-D3146742F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5B52E-729C-7BD0-7C2F-15A10FA8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F642-515B-4E6F-811D-95D81E3F0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57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D0B26F-7E91-0ED8-589F-5E10F77EF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90389-DA63-893A-36C5-39E3A96AD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FB32E-7D0E-9177-89D2-D1B41E0BB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D445-FB11-41E8-A34B-B1E7F027993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AA08D-905D-F915-81F9-8C7ECD16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827AF-1BBE-15F1-B555-8A447B151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F642-515B-4E6F-811D-95D81E3F0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269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AA53C-81F2-D6E5-7B00-49C4916A3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F7860-7601-629E-FF59-C95FE2152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58BD5-0638-2108-CFEA-93B665A7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D445-FB11-41E8-A34B-B1E7F027993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AB641-125A-B146-DDA4-CDABD39B1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82FB1-F385-61FB-E78B-D4620DFA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F642-515B-4E6F-811D-95D81E3F0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02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49FB7-D570-D2A4-6F9F-FC5B5226E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7AC47C-979D-A9B5-7890-FF8407EAC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A574B-325D-2B17-48B1-4CE79441B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D445-FB11-41E8-A34B-B1E7F027993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201F9-D74D-8FE3-E71D-35BCBFEB2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0F227-645F-A22A-FB5C-1428D11E0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F642-515B-4E6F-811D-95D81E3F0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70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39044-F842-4573-AB80-A7B8C50A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8B744-5F03-C164-7329-C54A56C2A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448A63-DAD7-1FA0-54F8-FF3AC47A4B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75AB8-A0B9-92F4-9A91-75D393DAD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D445-FB11-41E8-A34B-B1E7F027993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DFA55-3BD3-CBF5-3D11-224AAD18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38C07-83C5-C44C-7B40-CFAFBF46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F642-515B-4E6F-811D-95D81E3F0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15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AB6BC-8065-1C61-2A99-E3BC914B8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F2DE3-F63A-71C6-1678-E7ED5D5C0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A4D39-5BD7-2C9E-527E-1D1A5E78F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846339-4DA3-E1C5-C1AA-9CDA08B73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1C0465-B412-0D0B-BCBE-A1FA29797C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6EE457-61A2-D5B2-30C3-D9F35E80C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D445-FB11-41E8-A34B-B1E7F027993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857E84-87F1-30BF-6673-14237D572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39D4F2-4C9E-10C9-03AF-3DFE4EE3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F642-515B-4E6F-811D-95D81E3F0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15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E1861-8C85-D418-D4C0-17FCC6038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BABF7F-86BD-68B7-CE94-D27E29370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D445-FB11-41E8-A34B-B1E7F027993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D0FCB-0DCA-523C-CF52-DF7D7FEAA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D531D-AFD4-8A6B-70B3-EA4411FB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F642-515B-4E6F-811D-95D81E3F0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982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E684FD-BC65-E765-2531-6033921FF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D445-FB11-41E8-A34B-B1E7F027993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4F857-9621-63CA-6043-0FF3F09A1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25601-E0CE-FBF7-8D94-514E32B0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F642-515B-4E6F-811D-95D81E3F0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92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40079-6980-025C-54CD-28C16D2C2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C4F20-727C-26B6-8864-8B9E3CBCE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A002F-6C44-2E78-9DBA-C5C923CB3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410935-DF4A-CF1E-F7CE-5E4E3DF68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D445-FB11-41E8-A34B-B1E7F027993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B720A-C1F7-26F3-8CCC-281403F36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BA8C6-90BC-3337-D507-813D9742F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F642-515B-4E6F-811D-95D81E3F0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4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200B3-E74D-07D8-5508-241A31E1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0E6609-0E8B-93FF-7165-D1DB851F6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2E689C-F7EF-43FA-78E8-0979FB956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871C4-B8A0-6CB0-5807-00159E7D5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D445-FB11-41E8-A34B-B1E7F027993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DC73B-3266-2D9A-10DD-97F3F7D32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68EBE-97A8-E0AC-CBDF-579DE27F9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F642-515B-4E6F-811D-95D81E3F0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08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9EF3DE-BA47-E1C4-BF35-DD5FBD90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1AA50-EB96-6C4C-486D-8037108C1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846DE-0D6D-9DE4-E4B2-8698F8017A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81D445-FB11-41E8-A34B-B1E7F0279935}" type="datetimeFigureOut">
              <a:rPr lang="en-GB" smtClean="0"/>
              <a:t>11/09/2024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9FB81-EAA7-9955-BC06-374CA12F2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2876E-68F1-D6DB-89D5-5B6D33C6C2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80F642-515B-4E6F-811D-95D81E3F0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14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9D76B-E4B5-FCB2-754E-222616EAE7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5D1A6-B668-A3EF-CBEE-88114E555E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FDC22-6A1F-8836-9AD2-399E03E0A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95" y="349321"/>
            <a:ext cx="11032303" cy="621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63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BE6EC-F748-61C5-7553-159AB40E3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331" y="236306"/>
            <a:ext cx="11160337" cy="63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20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EA04F5-8E15-3861-86DD-3A2978E51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79" y="226031"/>
            <a:ext cx="11184814" cy="638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7C2341-3A1B-D7AD-B352-AA5ACF4BB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05" y="297951"/>
            <a:ext cx="11014176" cy="622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5886E2-CA3D-0263-77F7-0ECBD84C5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71" y="256854"/>
            <a:ext cx="11073478" cy="629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97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107F50-794B-F159-A4E9-AB6504213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81" y="277401"/>
            <a:ext cx="11067250" cy="630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60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4F44CD-A149-7516-3E1F-5E0AC885B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9" y="288454"/>
            <a:ext cx="11235106" cy="637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47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DCFF4-8C08-D988-A5B0-1FC0D81BE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00" y="328773"/>
            <a:ext cx="10951547" cy="623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7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997334-CDFA-DC47-643B-BA5BF2EDC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39" y="318500"/>
            <a:ext cx="11448656" cy="61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6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B0C137-4C42-C0AA-F59A-7932FF045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30" y="349322"/>
            <a:ext cx="11005513" cy="624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9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58E290-1316-2088-AC7C-6E5F6C463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88" y="259422"/>
            <a:ext cx="11123424" cy="63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3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9002B-EEF0-75FF-5F52-D5B53D117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85" y="318499"/>
            <a:ext cx="10885698" cy="619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2BB71-1B4A-63B6-DB38-4D17F7A95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437" y="297951"/>
            <a:ext cx="11150503" cy="627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8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D17BBE-7A64-EA22-5979-862E9EA6D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76" y="215757"/>
            <a:ext cx="11169496" cy="634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0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DEFDD-C368-7A46-8D31-B5FE5A232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984" y="287676"/>
            <a:ext cx="11074569" cy="625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0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2DCA8F-B047-0838-30ED-9E484D074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857" y="267127"/>
            <a:ext cx="11157372" cy="635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76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E2619C2F4664F845A15B6D43F63C1" ma:contentTypeVersion="" ma:contentTypeDescription="Create a new document." ma:contentTypeScope="" ma:versionID="957e349da400b89cfe31fc0c957da946">
  <xsd:schema xmlns:xsd="http://www.w3.org/2001/XMLSchema" xmlns:xs="http://www.w3.org/2001/XMLSchema" xmlns:p="http://schemas.microsoft.com/office/2006/metadata/properties" xmlns:ns2="a74079de-0b38-42e6-b263-27bceec42df9" xmlns:ns3="ceb9352c-149b-4bfc-ad54-86c924b80d61" xmlns:ns4="3c6552ff-e203-492b-9a4a-86c2b1ce869f" targetNamespace="http://schemas.microsoft.com/office/2006/metadata/properties" ma:root="true" ma:fieldsID="c0ae76eb7f5a0a4472ddca26c16b862e" ns2:_="" ns3:_="" ns4:_="">
    <xsd:import namespace="a74079de-0b38-42e6-b263-27bceec42df9"/>
    <xsd:import namespace="ceb9352c-149b-4bfc-ad54-86c924b80d61"/>
    <xsd:import namespace="3c6552ff-e203-492b-9a4a-86c2b1ce86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079de-0b38-42e6-b263-27bceec42d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c470fb7-5308-496a-a12b-188b66d4a6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9352c-149b-4bfc-ad54-86c924b80d6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6552ff-e203-492b-9a4a-86c2b1ce869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74E961D-2096-41D8-AD85-A1E3B31070BF}" ma:internalName="TaxCatchAll" ma:showField="CatchAllData" ma:web="{ceb9352c-149b-4bfc-ad54-86c924b80d61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74079de-0b38-42e6-b263-27bceec42df9">
      <Terms xmlns="http://schemas.microsoft.com/office/infopath/2007/PartnerControls"/>
    </lcf76f155ced4ddcb4097134ff3c332f>
    <TaxCatchAll xmlns="3c6552ff-e203-492b-9a4a-86c2b1ce869f" xsi:nil="true"/>
  </documentManagement>
</p:properties>
</file>

<file path=customXml/itemProps1.xml><?xml version="1.0" encoding="utf-8"?>
<ds:datastoreItem xmlns:ds="http://schemas.openxmlformats.org/officeDocument/2006/customXml" ds:itemID="{B84D2D4C-45B8-4391-B588-A1BF689E7209}"/>
</file>

<file path=customXml/itemProps2.xml><?xml version="1.0" encoding="utf-8"?>
<ds:datastoreItem xmlns:ds="http://schemas.openxmlformats.org/officeDocument/2006/customXml" ds:itemID="{BAB37C22-1C2F-4B32-8656-99B702669FC2}"/>
</file>

<file path=customXml/itemProps3.xml><?xml version="1.0" encoding="utf-8"?>
<ds:datastoreItem xmlns:ds="http://schemas.openxmlformats.org/officeDocument/2006/customXml" ds:itemID="{5C99E117-9086-42AF-B68C-DD16EBA64A55}"/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Telford and Wrekin IDT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Wheat, Megan</dc:creator>
  <cp:lastModifiedBy>Wheat, Megan</cp:lastModifiedBy>
  <cp:revision>1</cp:revision>
  <dcterms:created xsi:type="dcterms:W3CDTF">2024-09-11T13:11:34Z</dcterms:created>
  <dcterms:modified xsi:type="dcterms:W3CDTF">2024-09-11T14:12:46Z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0x010100DB4E2619C2F4664F845A15B6D43F63C1</vt:lpwstr>
  </property>
</Properties>
</file>