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EDCD-CF4A-B772-526D-5A7E2982C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30F057-D7FB-2A22-AAA1-564D60E8B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0B86B-D9C7-A868-F105-538C36BD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B9293-168A-79E4-320A-269C6D39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EF46B-E7FF-F019-0747-3AA7A0E8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4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1BA6A-DB0A-2297-F5C2-FD777221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B5B48-08A9-B376-095F-2F5CC21E5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178-AA8D-828E-ADA1-2C3836D65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E23E0-469B-2B54-869A-FA07C3EB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21FF-9B8B-C514-2608-91FCDA3B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2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5DD44-BEF2-43E4-6781-8A5F35CF0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E26E3-1875-F0D1-F744-7E939D719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B5212-C5D5-7581-3497-1367559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387D-5D10-A899-4911-5BC281C5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365F6-EC82-204E-F8B5-77A66D6E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9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76EDA-F23C-3C42-1517-7F9DD8868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00E03-88B8-CC2C-C2E4-481A21B27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8CE94-FEF3-5942-B389-039DC46E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8AB60-DD5E-7BE8-385F-E8621603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F902F-62A0-E812-AF54-47F1A41D9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1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B00E-1540-CBD8-C664-28AA06A3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075EC-DB09-4515-EFF0-BDA9F4134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9230B-3C30-E20C-3FAF-D9D651C1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E4CCF-804B-67B5-F28D-ED9AB62F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B4BDE-90C4-E6BE-4B74-6E9DF295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85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49C1E-6CF5-020F-61BB-FEE767E7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6A32-1DE2-ADE1-A5CF-5C3E3CF44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5A5240-DA79-68E3-AAFB-0B8AB33A2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01814-6E91-8389-CB2F-1C9E4A08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0E0CB-C62F-3948-077F-4A5B07E3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410BD-F5E3-31DB-BCBA-4DED91AB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4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F14C-B520-4C99-0D5C-89800E20B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C86FC-04B7-871B-DF52-3722AEE4B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2823DC-6ECA-42F9-C082-787C58D82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F56D6-A71F-E5AC-19F8-172AD3302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35897-AAC5-8A46-2AFB-F55198A61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464130-E4F4-87FE-755B-866D41DB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92629-BA90-2B0C-2CF5-671D8E63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D9792-0DEA-197E-DD5A-D98232D7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1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2E39-B56F-265B-F51A-80EA06DF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3D3545-17B0-B395-991D-0FC25BA9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E206E-E0C4-807B-C339-502F8154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34F50-8130-AE8E-8DB3-F2CD02A2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07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347AF4-730A-EE85-DA67-23911793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EAE2B-4ED0-5AE3-CE5F-1F1AAFCC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E2F09-127F-452B-27AB-D7D5C5E51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77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D1BF-FD2C-1CD6-F142-54151AA9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49116-D8A6-E06E-B2F3-04D47F816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C4C34-D035-93EC-399D-BAC79479F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BAC92-BEC9-2F6C-3FE1-DBC60A06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78FF6-0050-368F-8ECB-E0580CA9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2472-AB2F-6347-CE07-C3EF078CE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46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1138-9352-D5D4-770F-92B5096D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261A-817E-B23B-26E8-AA81DC238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BE88A-D1BF-97A1-6ECC-C08F90F74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3A42A-B787-7388-768C-CF0DA084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48AE-6C78-5C12-02CF-8AD3B104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9D2AE-D608-1F5D-641A-ACAD82AF2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2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75563-4C6F-3562-51EE-CE485E682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D3A4D-4A3B-4255-A9AC-23FD0485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C5B97-44FD-8717-9BEE-EC7DEFC40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4C11A-4232-4007-89E2-5FA817772D0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3E47B-B65A-3EDF-37AB-80CFA873C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7F82D-E16A-A4C8-5962-0509C378D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CA6010-4257-4784-8DD9-6D77055DD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7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D0ACA7-6E33-22A8-7D84-70D297CE3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56" y="210055"/>
            <a:ext cx="4993104" cy="65663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6EDA0A-D70C-1E54-58D5-05198E127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486" y="210055"/>
            <a:ext cx="4993103" cy="66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44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E2619C2F4664F845A15B6D43F63C1" ma:contentTypeVersion="" ma:contentTypeDescription="Create a new document." ma:contentTypeScope="" ma:versionID="957e349da400b89cfe31fc0c957da946">
  <xsd:schema xmlns:xsd="http://www.w3.org/2001/XMLSchema" xmlns:xs="http://www.w3.org/2001/XMLSchema" xmlns:p="http://schemas.microsoft.com/office/2006/metadata/properties" xmlns:ns2="a74079de-0b38-42e6-b263-27bceec42df9" xmlns:ns3="ceb9352c-149b-4bfc-ad54-86c924b80d61" xmlns:ns4="3c6552ff-e203-492b-9a4a-86c2b1ce869f" targetNamespace="http://schemas.microsoft.com/office/2006/metadata/properties" ma:root="true" ma:fieldsID="c0ae76eb7f5a0a4472ddca26c16b862e" ns2:_="" ns3:_="" ns4:_="">
    <xsd:import namespace="a74079de-0b38-42e6-b263-27bceec42df9"/>
    <xsd:import namespace="ceb9352c-149b-4bfc-ad54-86c924b80d61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079de-0b38-42e6-b263-27bceec42d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9352c-149b-4bfc-ad54-86c924b80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74E961D-2096-41D8-AD85-A1E3B31070BF}" ma:internalName="TaxCatchAll" ma:showField="CatchAllData" ma:web="{ceb9352c-149b-4bfc-ad54-86c924b80d6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4079de-0b38-42e6-b263-27bceec42df9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Props1.xml><?xml version="1.0" encoding="utf-8"?>
<ds:datastoreItem xmlns:ds="http://schemas.openxmlformats.org/officeDocument/2006/customXml" ds:itemID="{F2047F90-96A8-4BAE-82C7-14DD1F8A390A}"/>
</file>

<file path=customXml/itemProps2.xml><?xml version="1.0" encoding="utf-8"?>
<ds:datastoreItem xmlns:ds="http://schemas.openxmlformats.org/officeDocument/2006/customXml" ds:itemID="{ACA3EF6C-96AB-4472-BBD0-171723AE5EF1}"/>
</file>

<file path=customXml/itemProps3.xml><?xml version="1.0" encoding="utf-8"?>
<ds:datastoreItem xmlns:ds="http://schemas.openxmlformats.org/officeDocument/2006/customXml" ds:itemID="{0A5B1911-12BF-4E29-BD5D-6B4F7013E537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Telford and Wrekin IDT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Bold, Laurie</dc:creator>
  <cp:lastModifiedBy>Bold, Laurie</cp:lastModifiedBy>
  <cp:revision>1</cp:revision>
  <dcterms:created xsi:type="dcterms:W3CDTF">2024-11-06T15:32:30Z</dcterms:created>
  <dcterms:modified xsi:type="dcterms:W3CDTF">2024-11-06T15:41:20Z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0x010100DB4E2619C2F4664F845A15B6D43F63C1</vt:lpwstr>
  </property>
</Properties>
</file>