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0058400" cy="77724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06115-FB3D-4B98-B714-BEEF1A604041}" v="2" dt="2025-10-23T10:38:21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0" autoAdjust="0"/>
    <p:restoredTop sz="93767" autoAdjust="0"/>
  </p:normalViewPr>
  <p:slideViewPr>
    <p:cSldViewPr snapToGrid="0">
      <p:cViewPr varScale="1">
        <p:scale>
          <a:sx n="56" d="100"/>
          <a:sy n="56" d="100"/>
        </p:scale>
        <p:origin x="2212" y="44"/>
      </p:cViewPr>
      <p:guideLst>
        <p:guide orient="horz" pos="242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46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dy, Ben" userId="2b21ff36-2230-4aca-9a90-dc63d4ef39a2" providerId="ADAL" clId="{6E906115-FB3D-4B98-B714-BEEF1A604041}"/>
    <pc:docChg chg="custSel modSld">
      <pc:chgData name="Moody, Ben" userId="2b21ff36-2230-4aca-9a90-dc63d4ef39a2" providerId="ADAL" clId="{6E906115-FB3D-4B98-B714-BEEF1A604041}" dt="2025-10-23T10:38:33.720" v="54" actId="20577"/>
      <pc:docMkLst>
        <pc:docMk/>
      </pc:docMkLst>
      <pc:sldChg chg="addSp modSp mod">
        <pc:chgData name="Moody, Ben" userId="2b21ff36-2230-4aca-9a90-dc63d4ef39a2" providerId="ADAL" clId="{6E906115-FB3D-4B98-B714-BEEF1A604041}" dt="2025-10-23T10:38:33.720" v="54" actId="20577"/>
        <pc:sldMkLst>
          <pc:docMk/>
          <pc:sldMk cId="153547897" sldId="257"/>
        </pc:sldMkLst>
        <pc:spChg chg="mod">
          <ac:chgData name="Moody, Ben" userId="2b21ff36-2230-4aca-9a90-dc63d4ef39a2" providerId="ADAL" clId="{6E906115-FB3D-4B98-B714-BEEF1A604041}" dt="2025-10-23T10:36:20.595" v="12" actId="20577"/>
          <ac:spMkLst>
            <pc:docMk/>
            <pc:sldMk cId="153547897" sldId="257"/>
            <ac:spMk id="5" creationId="{E49664DB-1CA2-8333-11D0-74C5B4666CC3}"/>
          </ac:spMkLst>
        </pc:spChg>
        <pc:spChg chg="mod">
          <ac:chgData name="Moody, Ben" userId="2b21ff36-2230-4aca-9a90-dc63d4ef39a2" providerId="ADAL" clId="{6E906115-FB3D-4B98-B714-BEEF1A604041}" dt="2025-10-23T10:36:15.318" v="11" actId="20577"/>
          <ac:spMkLst>
            <pc:docMk/>
            <pc:sldMk cId="153547897" sldId="257"/>
            <ac:spMk id="10" creationId="{410A4AA3-8C91-8BB9-BEBB-29A082719F64}"/>
          </ac:spMkLst>
        </pc:spChg>
        <pc:spChg chg="mod">
          <ac:chgData name="Moody, Ben" userId="2b21ff36-2230-4aca-9a90-dc63d4ef39a2" providerId="ADAL" clId="{6E906115-FB3D-4B98-B714-BEEF1A604041}" dt="2025-10-23T10:37:53.680" v="20" actId="20577"/>
          <ac:spMkLst>
            <pc:docMk/>
            <pc:sldMk cId="153547897" sldId="257"/>
            <ac:spMk id="25" creationId="{94E344E2-939F-52B2-517D-AC7346003DAC}"/>
          </ac:spMkLst>
        </pc:spChg>
        <pc:spChg chg="mod">
          <ac:chgData name="Moody, Ben" userId="2b21ff36-2230-4aca-9a90-dc63d4ef39a2" providerId="ADAL" clId="{6E906115-FB3D-4B98-B714-BEEF1A604041}" dt="2025-10-23T10:36:37.115" v="13" actId="1076"/>
          <ac:spMkLst>
            <pc:docMk/>
            <pc:sldMk cId="153547897" sldId="257"/>
            <ac:spMk id="26" creationId="{693D47A0-0B83-13D8-B595-ACCEF84424EA}"/>
          </ac:spMkLst>
        </pc:spChg>
        <pc:spChg chg="add mod">
          <ac:chgData name="Moody, Ben" userId="2b21ff36-2230-4aca-9a90-dc63d4ef39a2" providerId="ADAL" clId="{6E906115-FB3D-4B98-B714-BEEF1A604041}" dt="2025-10-23T10:38:13.425" v="27" actId="20577"/>
          <ac:spMkLst>
            <pc:docMk/>
            <pc:sldMk cId="153547897" sldId="257"/>
            <ac:spMk id="28" creationId="{12F873D3-2CD5-BA08-84E8-E614E9279BDF}"/>
          </ac:spMkLst>
        </pc:spChg>
        <pc:spChg chg="add mod">
          <ac:chgData name="Moody, Ben" userId="2b21ff36-2230-4aca-9a90-dc63d4ef39a2" providerId="ADAL" clId="{6E906115-FB3D-4B98-B714-BEEF1A604041}" dt="2025-10-23T10:38:33.720" v="54" actId="20577"/>
          <ac:spMkLst>
            <pc:docMk/>
            <pc:sldMk cId="153547897" sldId="257"/>
            <ac:spMk id="29" creationId="{C2290F02-B48D-755D-EFBC-B0D9A63752B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8C608A-B6C8-4EF5-8136-C52FDA3D90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FDF1D-F901-48DF-BBD2-C7492D753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7D4E-05AD-4971-9C81-FAD6968AADD2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E6B88-1078-466C-AFB7-0EC6B65C6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C4248-6EF7-48F9-B1A9-078DCE776E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5C8FA-3707-4084-ACFA-AC73DA3A3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08012-5550-E64F-AD02-50E70C0C1DA0}" type="datetimeFigureOut">
              <a:rPr lang="en-US" noProof="0"/>
              <a:t>10/23/2025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54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29850-AB33-6744-AA56-376DC054667E}" type="slidenum">
              <a:rPr lang="en-US" noProof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285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29850-AB33-6744-AA56-376DC05466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3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E3F538-BA6F-D77D-8BF1-5E9648D03FE6}"/>
              </a:ext>
            </a:extLst>
          </p:cNvPr>
          <p:cNvGrpSpPr/>
          <p:nvPr userDrawn="1"/>
        </p:nvGrpSpPr>
        <p:grpSpPr>
          <a:xfrm>
            <a:off x="0" y="-10224"/>
            <a:ext cx="10046970" cy="7792848"/>
            <a:chOff x="0" y="-10224"/>
            <a:chExt cx="10046970" cy="7792848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6379B518-DF56-4257-B2AA-B635BDDAE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70943"/>
            <a:stretch/>
          </p:blipFill>
          <p:spPr>
            <a:xfrm>
              <a:off x="7785607" y="-10224"/>
              <a:ext cx="2261363" cy="7782624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AD228A0-0DFF-4236-B9DF-03AACEE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82624" cy="7782624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C4B8E788-AA33-A84B-9300-6C4E9F69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18" t="39490" r="-6142" b="1"/>
          <a:stretch/>
        </p:blipFill>
        <p:spPr>
          <a:xfrm>
            <a:off x="2213042" y="0"/>
            <a:ext cx="5649288" cy="29341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C9D577-BB5D-413C-7293-1FA0C472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911" y="3835465"/>
            <a:ext cx="1828800" cy="369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BE547-7B8C-1152-5E36-ED304F8C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77593" y="3835465"/>
            <a:ext cx="1828800" cy="369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E4B258-E714-8C9E-F452-2701E094A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24275" y="3835465"/>
            <a:ext cx="1828800" cy="369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C7C5E-3918-4F06-A586-315D1F69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0957" y="3835465"/>
            <a:ext cx="1828800" cy="369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0BCB23-FC04-EC1A-8D9D-150B96241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17638" y="3835465"/>
            <a:ext cx="1828800" cy="369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BC5E549-2974-44AE-9F99-10523EC48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8137" y="1062990"/>
            <a:ext cx="4157663" cy="1275732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450F75A-C755-4D9F-88A0-1C5C4A96D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2413" y="548908"/>
            <a:ext cx="4143387" cy="51408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8AD442F-F001-4099-B036-C4A4456A7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771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CB4DE845-5640-4C82-843D-307D1A136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839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B8B0D9D-8366-48EA-964E-D1D4440EF8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771" y="5746692"/>
            <a:ext cx="172085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43">
            <a:extLst>
              <a:ext uri="{FF2B5EF4-FFF2-40B4-BE49-F238E27FC236}">
                <a16:creationId xmlns:a16="http://schemas.microsoft.com/office/drawing/2014/main" id="{63F8D232-CBB4-4424-A2EB-F965341045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0404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46">
            <a:extLst>
              <a:ext uri="{FF2B5EF4-FFF2-40B4-BE49-F238E27FC236}">
                <a16:creationId xmlns:a16="http://schemas.microsoft.com/office/drawing/2014/main" id="{118EB052-2F43-49C0-9F7A-9838BF4A0A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8472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F342DF95-1180-4736-96DC-2F82933CF0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20404" y="5746692"/>
            <a:ext cx="172085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43">
            <a:extLst>
              <a:ext uri="{FF2B5EF4-FFF2-40B4-BE49-F238E27FC236}">
                <a16:creationId xmlns:a16="http://schemas.microsoft.com/office/drawing/2014/main" id="{89E42A06-6B45-4DA8-ACB9-80A6DCB26B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69765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46">
            <a:extLst>
              <a:ext uri="{FF2B5EF4-FFF2-40B4-BE49-F238E27FC236}">
                <a16:creationId xmlns:a16="http://schemas.microsoft.com/office/drawing/2014/main" id="{D68409DA-2B5D-42D4-8D5B-1FFA7A4750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7833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1" name="Text Placeholder 48">
            <a:extLst>
              <a:ext uri="{FF2B5EF4-FFF2-40B4-BE49-F238E27FC236}">
                <a16:creationId xmlns:a16="http://schemas.microsoft.com/office/drawing/2014/main" id="{4F744FFD-46B3-4F58-B792-62FE74AEA4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765" y="5746692"/>
            <a:ext cx="172085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43">
            <a:extLst>
              <a:ext uri="{FF2B5EF4-FFF2-40B4-BE49-F238E27FC236}">
                <a16:creationId xmlns:a16="http://schemas.microsoft.com/office/drawing/2014/main" id="{ECD30AA6-6799-4574-A07B-D3874C6FEB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9398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46">
            <a:extLst>
              <a:ext uri="{FF2B5EF4-FFF2-40B4-BE49-F238E27FC236}">
                <a16:creationId xmlns:a16="http://schemas.microsoft.com/office/drawing/2014/main" id="{793AB210-5E06-470D-8665-E5F85238D4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7466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9481CC62-9A00-4DF8-818D-A1196A6BD9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70485" y="5746692"/>
            <a:ext cx="182880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Text Placeholder 43">
            <a:extLst>
              <a:ext uri="{FF2B5EF4-FFF2-40B4-BE49-F238E27FC236}">
                <a16:creationId xmlns:a16="http://schemas.microsoft.com/office/drawing/2014/main" id="{4F86B3AA-5966-4B87-BC76-A3BA5A0479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8489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Text Placeholder 46">
            <a:extLst>
              <a:ext uri="{FF2B5EF4-FFF2-40B4-BE49-F238E27FC236}">
                <a16:creationId xmlns:a16="http://schemas.microsoft.com/office/drawing/2014/main" id="{562FE67E-C98C-463C-9C9E-138D5BD1FC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6557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7" name="Text Placeholder 48">
            <a:extLst>
              <a:ext uri="{FF2B5EF4-FFF2-40B4-BE49-F238E27FC236}">
                <a16:creationId xmlns:a16="http://schemas.microsoft.com/office/drawing/2014/main" id="{7791D4A2-98D8-4A8D-B3B5-48D680A646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8489" y="5746692"/>
            <a:ext cx="172085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5655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E50F0B4-3A21-D8CD-A2B0-EA8E0D63E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046970" cy="7772400"/>
            <a:chOff x="0" y="0"/>
            <a:chExt cx="10046970" cy="77724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6379B518-DF56-4257-B2AA-B635BDDAE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70943" b="132"/>
            <a:stretch/>
          </p:blipFill>
          <p:spPr>
            <a:xfrm>
              <a:off x="7785607" y="0"/>
              <a:ext cx="2261363" cy="77724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AD228A0-0DFF-4236-B9DF-03AACEE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132"/>
            <a:stretch/>
          </p:blipFill>
          <p:spPr>
            <a:xfrm>
              <a:off x="0" y="0"/>
              <a:ext cx="7782624" cy="7772400"/>
            </a:xfrm>
            <a:prstGeom prst="rect">
              <a:avLst/>
            </a:prstGeom>
          </p:spPr>
        </p:pic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D93A7D09-C291-C144-9EE2-AB9CE2CE1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18" t="39490" r="-6142" b="1"/>
          <a:stretch/>
        </p:blipFill>
        <p:spPr>
          <a:xfrm>
            <a:off x="2213042" y="0"/>
            <a:ext cx="5649288" cy="29341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C4D901-99EF-1608-85C9-929393B9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911" y="3835465"/>
            <a:ext cx="1828800" cy="369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05F40A-2858-4963-E03C-8BC361F95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77593" y="3835465"/>
            <a:ext cx="1828800" cy="369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6220AF-9345-483E-A634-6D12286AE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24275" y="3835465"/>
            <a:ext cx="1828800" cy="369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F70E57-88C9-893B-2EA3-A57B3D09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0957" y="3835465"/>
            <a:ext cx="1828800" cy="3695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4678DE-1589-5F9D-9DB4-104A4167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17638" y="3835465"/>
            <a:ext cx="1828800" cy="369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DC226-A842-46AC-AEA0-9613779FF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8137" y="1062990"/>
            <a:ext cx="4157663" cy="1275732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9">
            <a:extLst>
              <a:ext uri="{FF2B5EF4-FFF2-40B4-BE49-F238E27FC236}">
                <a16:creationId xmlns:a16="http://schemas.microsoft.com/office/drawing/2014/main" id="{D6307EC6-8E4B-4709-AABB-AC92AB975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2413" y="548908"/>
            <a:ext cx="4143387" cy="51408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43">
            <a:extLst>
              <a:ext uri="{FF2B5EF4-FFF2-40B4-BE49-F238E27FC236}">
                <a16:creationId xmlns:a16="http://schemas.microsoft.com/office/drawing/2014/main" id="{B21C58E1-BA78-4EC8-9968-2C835FECDF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43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46">
            <a:extLst>
              <a:ext uri="{FF2B5EF4-FFF2-40B4-BE49-F238E27FC236}">
                <a16:creationId xmlns:a16="http://schemas.microsoft.com/office/drawing/2014/main" id="{52A2AEE2-D4F9-48B6-B14A-C9DE122563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111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48">
            <a:extLst>
              <a:ext uri="{FF2B5EF4-FFF2-40B4-BE49-F238E27FC236}">
                <a16:creationId xmlns:a16="http://schemas.microsoft.com/office/drawing/2014/main" id="{C10A94CA-5833-458D-AE2E-C717F8AA9A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043" y="5746692"/>
            <a:ext cx="172085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E1EDE5A3-D6E9-4001-9B08-A782D5F6BA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9860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B1F6CE35-FB4F-4E9F-9DB0-6B8CB3308E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7928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48">
            <a:extLst>
              <a:ext uri="{FF2B5EF4-FFF2-40B4-BE49-F238E27FC236}">
                <a16:creationId xmlns:a16="http://schemas.microsoft.com/office/drawing/2014/main" id="{3DF68FA1-DB42-4632-A294-2B6169587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9860" y="5746692"/>
            <a:ext cx="172085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8992670D-0E8A-459E-AB3C-CECF872C87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69765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67BC2D66-A275-4759-889E-5CF7A595C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7833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48">
            <a:extLst>
              <a:ext uri="{FF2B5EF4-FFF2-40B4-BE49-F238E27FC236}">
                <a16:creationId xmlns:a16="http://schemas.microsoft.com/office/drawing/2014/main" id="{993211C7-29FE-4260-BD5A-3E90611E0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69765" y="5746692"/>
            <a:ext cx="172085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8D547B2F-CDFA-4DEA-9D18-419D974DE2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9126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46">
            <a:extLst>
              <a:ext uri="{FF2B5EF4-FFF2-40B4-BE49-F238E27FC236}">
                <a16:creationId xmlns:a16="http://schemas.microsoft.com/office/drawing/2014/main" id="{71BA586F-FF53-470F-8217-3639D41496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7194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1BC52200-FA40-4904-AD74-B8AB18B9AB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66864" y="5746692"/>
            <a:ext cx="183148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B4C92ECE-3205-4203-AE67-8932E5EC6A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8217" y="4171165"/>
            <a:ext cx="1720850" cy="33855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502920" indent="0">
              <a:buNone/>
              <a:defRPr sz="1600"/>
            </a:lvl2pPr>
            <a:lvl3pPr marL="1005840" indent="0">
              <a:buNone/>
              <a:defRPr sz="1600"/>
            </a:lvl3pPr>
            <a:lvl4pPr marL="1508760" indent="0">
              <a:buNone/>
              <a:defRPr sz="1600"/>
            </a:lvl4pPr>
            <a:lvl5pPr marL="201168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BD4495C0-57D5-4343-BC38-DE730C83B6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6285" y="4715008"/>
            <a:ext cx="1724715" cy="8309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A310FDAD-0857-4044-9C7F-5E95A854CF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8217" y="5746692"/>
            <a:ext cx="1720850" cy="83099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 sz="2400">
                <a:solidFill>
                  <a:schemeClr val="tx1"/>
                </a:solidFill>
              </a:defRPr>
            </a:lvl2pPr>
            <a:lvl3pPr marL="1005840" indent="0">
              <a:buNone/>
              <a:defRPr sz="2400">
                <a:solidFill>
                  <a:schemeClr val="tx1"/>
                </a:solidFill>
              </a:defRPr>
            </a:lvl3pPr>
            <a:lvl4pPr marL="1508760" indent="0">
              <a:buNone/>
              <a:defRPr sz="2400">
                <a:solidFill>
                  <a:schemeClr val="tx1"/>
                </a:solidFill>
              </a:defRPr>
            </a:lvl4pPr>
            <a:lvl5pPr marL="201168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8355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78C-147C-4381-985C-43ABFDB45BA3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3F6B-B4FF-4010-ACCC-F66F91554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1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93D47A0-0B83-13D8-B595-ACCEF84424EA}"/>
              </a:ext>
            </a:extLst>
          </p:cNvPr>
          <p:cNvSpPr/>
          <p:nvPr/>
        </p:nvSpPr>
        <p:spPr>
          <a:xfrm>
            <a:off x="-6119095" y="1712634"/>
            <a:ext cx="5523226" cy="55941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02610926-17F9-42F5-AB51-F8134820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567" y="1316293"/>
            <a:ext cx="4291063" cy="822625"/>
          </a:xfrm>
        </p:spPr>
        <p:txBody>
          <a:bodyPr>
            <a:noAutofit/>
          </a:bodyPr>
          <a:lstStyle/>
          <a:p>
            <a:r>
              <a:rPr lang="en-US" sz="2800" dirty="0"/>
              <a:t>Week 9 - Diary Dates</a:t>
            </a:r>
            <a:br>
              <a:rPr lang="en-US" sz="2800" dirty="0"/>
            </a:b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7</a:t>
            </a:r>
            <a:r>
              <a:rPr lang="en-US" sz="2800" baseline="30000" dirty="0"/>
              <a:t>th</a:t>
            </a:r>
            <a:r>
              <a:rPr lang="en-US" sz="2800" dirty="0"/>
              <a:t> November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082E5-FF6A-4718-BF0B-B59876BC6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3058" y="148956"/>
            <a:ext cx="2729342" cy="11673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600" b="1" dirty="0"/>
              <a:t>Newport Junior School</a:t>
            </a:r>
            <a:endParaRPr lang="en-US" sz="2800" b="1" dirty="0">
              <a:cs typeface="Quire San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2D13D1-AD32-4353-8B3B-C3C3BBB8F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771" y="4171165"/>
            <a:ext cx="1720850" cy="338554"/>
          </a:xfrm>
        </p:spPr>
        <p:txBody>
          <a:bodyPr/>
          <a:lstStyle/>
          <a:p>
            <a:r>
              <a:rPr lang="en-US" dirty="0"/>
              <a:t>Monday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5FE7E2-0DA8-411B-A003-DFBF0AE45E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839" y="4421710"/>
            <a:ext cx="1724715" cy="5376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D20717-8B1A-4B5B-8A76-27922F3025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6235128" y="3699414"/>
            <a:ext cx="1868849" cy="83099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300" dirty="0"/>
              <a:t>2pm - Harvest Festival at NJS.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300" dirty="0"/>
              <a:t>5P Beech’s Base afternoon; outdoor clothes needed.</a:t>
            </a:r>
          </a:p>
          <a:p>
            <a:endParaRPr lang="en-US" sz="13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E7C4DC-0362-4B72-8DFF-4AE9777DE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20404" y="4171165"/>
            <a:ext cx="1720850" cy="338554"/>
          </a:xfrm>
        </p:spPr>
        <p:txBody>
          <a:bodyPr/>
          <a:lstStyle/>
          <a:p>
            <a:r>
              <a:rPr lang="en-US" dirty="0"/>
              <a:t>Tuesday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DD9EDF-7FD3-478E-9C59-29461081C2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18472" y="4421710"/>
            <a:ext cx="1724715" cy="5376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B031DB-3792-446F-929C-4F228B33A7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2536281" y="4275060"/>
            <a:ext cx="1720850" cy="83099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PD Day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B45201-22DB-4EA3-8B2D-A28D5B5C99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9765" y="4171165"/>
            <a:ext cx="1720850" cy="338554"/>
          </a:xfrm>
        </p:spPr>
        <p:txBody>
          <a:bodyPr/>
          <a:lstStyle/>
          <a:p>
            <a:r>
              <a:rPr lang="en-US" dirty="0"/>
              <a:t>Wednesday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58A782-9B77-4C1D-872D-D33D71A27A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67833" y="4421710"/>
            <a:ext cx="1724715" cy="5376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5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0E6318-4D6C-413D-B223-1C0853B69D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3777760" y="4651011"/>
            <a:ext cx="1720850" cy="1595027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Skills for Bills Session 2 Yr 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3B Beech’s Base afternoon; outdoor clothes needed.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PTA AGM 6pm at NJS</a:t>
            </a:r>
          </a:p>
          <a:p>
            <a:pPr algn="l"/>
            <a:endParaRPr lang="en-US" sz="1100" b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02C74A-50DA-480C-86CC-CE2583306D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09398" y="4171165"/>
            <a:ext cx="1720850" cy="338554"/>
          </a:xfrm>
        </p:spPr>
        <p:txBody>
          <a:bodyPr/>
          <a:lstStyle/>
          <a:p>
            <a:r>
              <a:rPr lang="en-US" dirty="0"/>
              <a:t>Thursday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6A9E4E4-2A74-46C9-95EA-8856A42260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7466" y="4421710"/>
            <a:ext cx="1724715" cy="5376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6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4D3B677-A12A-43FD-B569-1D37666B69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4915848" y="4340442"/>
            <a:ext cx="1828800" cy="83099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Superhero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Day</a:t>
            </a: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03630F6-0A49-41CA-9C9C-D02205EA9F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8489" y="4171165"/>
            <a:ext cx="1720850" cy="338554"/>
          </a:xfrm>
        </p:spPr>
        <p:txBody>
          <a:bodyPr/>
          <a:lstStyle/>
          <a:p>
            <a:r>
              <a:rPr lang="en-US" dirty="0"/>
              <a:t>Friday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2007CFB-1934-405B-A435-905762BA0D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66557" y="4421710"/>
            <a:ext cx="1724715" cy="5376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7</a:t>
            </a:r>
            <a:r>
              <a:rPr lang="en-US" sz="3200" baseline="30000" dirty="0"/>
              <a:t>th</a:t>
            </a:r>
            <a:r>
              <a:rPr lang="en-US" sz="3200" dirty="0"/>
              <a:t>  </a:t>
            </a:r>
          </a:p>
        </p:txBody>
      </p:sp>
      <p:pic>
        <p:nvPicPr>
          <p:cNvPr id="2" name="Picture 1" descr="A logo of a religious symbol&#10;&#10;Description automatically generated">
            <a:extLst>
              <a:ext uri="{FF2B5EF4-FFF2-40B4-BE49-F238E27FC236}">
                <a16:creationId xmlns:a16="http://schemas.microsoft.com/office/drawing/2014/main" id="{FEC1BB17-C44F-8780-D83E-C8A996CE9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572" y="149327"/>
            <a:ext cx="1009852" cy="1080543"/>
          </a:xfrm>
          <a:prstGeom prst="rect">
            <a:avLst/>
          </a:prstGeom>
        </p:spPr>
      </p:pic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409FA68-811C-1EA5-AAF2-0F4BD6BC9858}"/>
              </a:ext>
            </a:extLst>
          </p:cNvPr>
          <p:cNvSpPr txBox="1">
            <a:spLocks/>
          </p:cNvSpPr>
          <p:nvPr/>
        </p:nvSpPr>
        <p:spPr>
          <a:xfrm>
            <a:off x="-2395402" y="5082277"/>
            <a:ext cx="172085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4L Open Lunch: Lesson at 11am, Lunch at 12pm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SEND Coffee afternoon 2pm</a:t>
            </a:r>
          </a:p>
          <a:p>
            <a:pPr algn="l"/>
            <a:endParaRPr lang="en-US" sz="1400" dirty="0"/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E49664DB-1CA2-8333-11D0-74C5B4666CC3}"/>
              </a:ext>
            </a:extLst>
          </p:cNvPr>
          <p:cNvSpPr/>
          <p:nvPr/>
        </p:nvSpPr>
        <p:spPr>
          <a:xfrm>
            <a:off x="7659181" y="126588"/>
            <a:ext cx="2141404" cy="2029391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solidFill>
                  <a:schemeClr val="tx1"/>
                </a:solidFill>
              </a:rPr>
              <a:t>Dinner Menu: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Week   </a:t>
            </a:r>
            <a:r>
              <a:rPr lang="en-GB" sz="4400" dirty="0">
                <a:solidFill>
                  <a:srgbClr val="FF0000"/>
                </a:solidFill>
              </a:rPr>
              <a:t>1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410A4AA3-8C91-8BB9-BEBB-29A082719F64}"/>
              </a:ext>
            </a:extLst>
          </p:cNvPr>
          <p:cNvSpPr/>
          <p:nvPr/>
        </p:nvSpPr>
        <p:spPr>
          <a:xfrm>
            <a:off x="116773" y="380311"/>
            <a:ext cx="2256244" cy="2131724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Swimming Kits Needed:</a:t>
            </a:r>
          </a:p>
          <a:p>
            <a:pPr algn="ctr"/>
            <a:endParaRPr lang="en-GB" sz="800" dirty="0"/>
          </a:p>
          <a:p>
            <a:pPr algn="ctr"/>
            <a:r>
              <a:rPr lang="en-GB" dirty="0"/>
              <a:t>Year 3 – Monday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Year 4 – Tuesday &amp; Bungalow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1681C-CA86-3A0D-7796-1E825AEEEEF3}"/>
              </a:ext>
            </a:extLst>
          </p:cNvPr>
          <p:cNvGrpSpPr/>
          <p:nvPr/>
        </p:nvGrpSpPr>
        <p:grpSpPr>
          <a:xfrm>
            <a:off x="1244895" y="2989832"/>
            <a:ext cx="7091346" cy="709582"/>
            <a:chOff x="-7510382" y="1908806"/>
            <a:chExt cx="7091346" cy="709582"/>
          </a:xfrm>
        </p:grpSpPr>
        <p:sp>
          <p:nvSpPr>
            <p:cNvPr id="22" name="Double Wave 21">
              <a:extLst>
                <a:ext uri="{FF2B5EF4-FFF2-40B4-BE49-F238E27FC236}">
                  <a16:creationId xmlns:a16="http://schemas.microsoft.com/office/drawing/2014/main" id="{095F7A9D-5EA8-619E-61A5-913DE965F218}"/>
                </a:ext>
              </a:extLst>
            </p:cNvPr>
            <p:cNvSpPr/>
            <p:nvPr/>
          </p:nvSpPr>
          <p:spPr>
            <a:xfrm>
              <a:off x="-7510382" y="1908806"/>
              <a:ext cx="7091346" cy="709582"/>
            </a:xfrm>
            <a:prstGeom prst="doubleWav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5A4489-5266-7954-66C0-C13391E1C251}"/>
                </a:ext>
              </a:extLst>
            </p:cNvPr>
            <p:cNvSpPr txBox="1"/>
            <p:nvPr/>
          </p:nvSpPr>
          <p:spPr>
            <a:xfrm>
              <a:off x="-7106753" y="2005601"/>
              <a:ext cx="5838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Arial" panose="020B0604020202020204" pitchFamily="34" charset="0"/>
                <a:buChar char="•"/>
              </a:pPr>
              <a:r>
                <a:rPr lang="en-GB" sz="2800" b="1" dirty="0"/>
                <a:t>Welcome back to NJS!</a:t>
              </a:r>
            </a:p>
          </p:txBody>
        </p:sp>
      </p:grp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FD90FC5-E8D1-6713-3291-939C12F3A8B1}"/>
              </a:ext>
            </a:extLst>
          </p:cNvPr>
          <p:cNvSpPr txBox="1">
            <a:spLocks/>
          </p:cNvSpPr>
          <p:nvPr/>
        </p:nvSpPr>
        <p:spPr>
          <a:xfrm>
            <a:off x="-4993340" y="2009209"/>
            <a:ext cx="185404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300" dirty="0"/>
              <a:t>Everybody Writes 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300" dirty="0"/>
              <a:t>3P Beech’s Base afternoon; outdoor clothes needed.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300" dirty="0"/>
              <a:t>Wear a red item to show Racism the Red Card! </a:t>
            </a:r>
          </a:p>
          <a:p>
            <a:endParaRPr lang="en-US" sz="1300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94E344E2-939F-52B2-517D-AC7346003DAC}"/>
              </a:ext>
            </a:extLst>
          </p:cNvPr>
          <p:cNvSpPr txBox="1">
            <a:spLocks/>
          </p:cNvSpPr>
          <p:nvPr/>
        </p:nvSpPr>
        <p:spPr>
          <a:xfrm>
            <a:off x="4177563" y="4929455"/>
            <a:ext cx="172085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Yr 3 and Bungalow – Discovery Centre Trip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6B Beech’s Base afternoon; outdoor clothes needed.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l"/>
            <a:endParaRPr lang="en-US" sz="1400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46A9103-9CAE-1A57-3531-062DE836905C}"/>
              </a:ext>
            </a:extLst>
          </p:cNvPr>
          <p:cNvSpPr txBox="1">
            <a:spLocks/>
          </p:cNvSpPr>
          <p:nvPr/>
        </p:nvSpPr>
        <p:spPr>
          <a:xfrm>
            <a:off x="378025" y="5082278"/>
            <a:ext cx="172085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38CC964B-5A22-FA9B-7FE9-1636ECF98403}"/>
              </a:ext>
            </a:extLst>
          </p:cNvPr>
          <p:cNvSpPr txBox="1">
            <a:spLocks/>
          </p:cNvSpPr>
          <p:nvPr/>
        </p:nvSpPr>
        <p:spPr>
          <a:xfrm>
            <a:off x="-3768885" y="3674913"/>
            <a:ext cx="1720850" cy="1595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300" dirty="0"/>
              <a:t>3M &amp; Bungalow Nature Day at Chetwynd Deer Park </a:t>
            </a:r>
          </a:p>
          <a:p>
            <a:pPr algn="l"/>
            <a:endParaRPr lang="en-US" sz="1300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2F873D3-2CD5-BA08-84E8-E614E9279BDF}"/>
              </a:ext>
            </a:extLst>
          </p:cNvPr>
          <p:cNvSpPr txBox="1">
            <a:spLocks/>
          </p:cNvSpPr>
          <p:nvPr/>
        </p:nvSpPr>
        <p:spPr>
          <a:xfrm>
            <a:off x="8096774" y="4929454"/>
            <a:ext cx="172085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6J Beech’s Base afternoon; outdoor clothes needed.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l"/>
            <a:endParaRPr lang="en-US" sz="1400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C2290F02-B48D-755D-EFBC-B0D9A63752BB}"/>
              </a:ext>
            </a:extLst>
          </p:cNvPr>
          <p:cNvSpPr txBox="1">
            <a:spLocks/>
          </p:cNvSpPr>
          <p:nvPr/>
        </p:nvSpPr>
        <p:spPr>
          <a:xfrm>
            <a:off x="378025" y="4929453"/>
            <a:ext cx="172085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584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/>
              <a:t>Back to School for 8.45am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547897"/>
      </p:ext>
    </p:extLst>
  </p:cSld>
  <p:clrMapOvr>
    <a:masterClrMapping/>
  </p:clrMapOvr>
</p:sld>
</file>

<file path=ppt/theme/theme1.xml><?xml version="1.0" encoding="utf-8"?>
<a:theme xmlns:a="http://schemas.openxmlformats.org/drawingml/2006/main" name="1_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0814105_School spirit week calendar_win32_SL_V2" id="{1DBDCF10-43B3-42DB-BE05-3F0310EF4DE4}" vid="{49163AA6-51B5-4FDA-A52E-B4008A5456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ECCB1-5CA9-4F89-9EFC-AE888E928E7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6D5EC4-6104-4483-BA66-8BAA6F2C3FCC}">
  <ds:schemaRefs>
    <ds:schemaRef ds:uri="http://schemas.openxmlformats.org/package/2006/metadata/core-properties"/>
    <ds:schemaRef ds:uri="http://purl.org/dc/dcmitype/"/>
    <ds:schemaRef ds:uri="71af3243-3dd4-4a8d-8c0d-dd76da1f02a5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16c05727-aa75-4e4a-9b5f-8a80a1165891"/>
    <ds:schemaRef ds:uri="230e9df3-be65-4c73-a93b-d1236ebd677e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D2A3FB-0F3F-4589-8C2F-C1772D515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6BFCE6-B354-4153-9C79-23248AF0BC9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168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Quire Sans</vt:lpstr>
      <vt:lpstr>Sagona Book</vt:lpstr>
      <vt:lpstr>1_Secondary</vt:lpstr>
      <vt:lpstr>Week 9 - Diary Dates 3rd – 7th November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 Week</dc:title>
  <dc:creator>Moody, Ben</dc:creator>
  <cp:lastModifiedBy>Moody, Ben</cp:lastModifiedBy>
  <cp:revision>50</cp:revision>
  <cp:lastPrinted>2025-09-23T12:47:52Z</cp:lastPrinted>
  <dcterms:created xsi:type="dcterms:W3CDTF">2023-12-06T10:35:16Z</dcterms:created>
  <dcterms:modified xsi:type="dcterms:W3CDTF">2025-10-23T10:38:38Z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